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0" r:id="rId8"/>
    <p:sldId id="267" r:id="rId9"/>
    <p:sldId id="263" r:id="rId10"/>
    <p:sldId id="270" r:id="rId11"/>
    <p:sldId id="269" r:id="rId12"/>
    <p:sldId id="262" r:id="rId13"/>
    <p:sldId id="264" r:id="rId14"/>
    <p:sldId id="265" r:id="rId15"/>
    <p:sldId id="272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9CD15-CB84-4846-AEDE-94DC94AFA63B}" v="21" dt="2023-01-11T10:21:58.747"/>
    <p1510:client id="{4BCBE895-28B5-4E94-AB69-A01A3F28BB3B}" v="45" dt="2023-01-11T07:46:22.749"/>
    <p1510:client id="{5DC32C92-976C-4210-9660-096F0AD390DF}" v="441" dt="2023-01-10T11:01:12.002"/>
    <p1510:client id="{BA605A85-CBA1-42F7-8A5F-F63ACBDA5B63}" v="8" dt="2023-01-10T15:56:30.894"/>
    <p1510:client id="{C0B25992-E42E-411F-99D6-69EA0579EECB}" v="321" dt="2023-01-10T10:11:25.088"/>
    <p1510:client id="{D268362F-6E76-490E-B19A-6429C1739849}" v="86" dt="2023-01-10T11:19:05.034"/>
    <p1510:client id="{D443690D-7B19-4DA7-BB31-292A5F0C0B3D}" v="1" dt="2023-01-10T15:56:56.065"/>
    <p1510:client id="{D57CEC3A-BA82-4424-A603-894B5DE330CF}" v="44" dt="2023-01-11T07:48:45.056"/>
    <p1510:client id="{E7709B77-179E-4A37-9A65-F57FCCCE8222}" v="57" dt="2023-01-10T15:17:30.184"/>
    <p1510:client id="{F056E52B-7E37-4450-A49F-F91E19AB5CFA}" v="1" dt="2023-01-10T20:18:49.118"/>
    <p1510:client id="{F1BA2B10-7BD8-493B-81DC-DD7DA791824A}" v="332" dt="2023-01-11T10:19:37.290"/>
    <p1510:client id="{FA51B45D-E49B-4E32-98F2-DC88F6BE81D9}" v="8" dt="2023-01-10T11:22:35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EBI Jérémie" userId="S::jeremie.berrebi@edu.devinci.fr::183466a6-cdeb-4598-8a0b-b91f4c4ffe15" providerId="AD" clId="Web-{BA605A85-CBA1-42F7-8A5F-F63ACBDA5B63}"/>
    <pc:docChg chg="modSld">
      <pc:chgData name="BERREBI Jérémie" userId="S::jeremie.berrebi@edu.devinci.fr::183466a6-cdeb-4598-8a0b-b91f4c4ffe15" providerId="AD" clId="Web-{BA605A85-CBA1-42F7-8A5F-F63ACBDA5B63}" dt="2023-01-10T15:56:27.425" v="7" actId="20577"/>
      <pc:docMkLst>
        <pc:docMk/>
      </pc:docMkLst>
      <pc:sldChg chg="modSp">
        <pc:chgData name="BERREBI Jérémie" userId="S::jeremie.berrebi@edu.devinci.fr::183466a6-cdeb-4598-8a0b-b91f4c4ffe15" providerId="AD" clId="Web-{BA605A85-CBA1-42F7-8A5F-F63ACBDA5B63}" dt="2023-01-10T15:56:27.425" v="7" actId="20577"/>
        <pc:sldMkLst>
          <pc:docMk/>
          <pc:sldMk cId="1678762606" sldId="260"/>
        </pc:sldMkLst>
        <pc:spChg chg="mod">
          <ac:chgData name="BERREBI Jérémie" userId="S::jeremie.berrebi@edu.devinci.fr::183466a6-cdeb-4598-8a0b-b91f4c4ffe15" providerId="AD" clId="Web-{BA605A85-CBA1-42F7-8A5F-F63ACBDA5B63}" dt="2023-01-10T15:56:27.425" v="7" actId="20577"/>
          <ac:spMkLst>
            <pc:docMk/>
            <pc:sldMk cId="1678762606" sldId="260"/>
            <ac:spMk id="3" creationId="{33A83DDC-001A-2CC5-1738-397B6F9AF7DB}"/>
          </ac:spMkLst>
        </pc:spChg>
      </pc:sldChg>
      <pc:sldChg chg="modSp">
        <pc:chgData name="BERREBI Jérémie" userId="S::jeremie.berrebi@edu.devinci.fr::183466a6-cdeb-4598-8a0b-b91f4c4ffe15" providerId="AD" clId="Web-{BA605A85-CBA1-42F7-8A5F-F63ACBDA5B63}" dt="2023-01-10T15:56:16.972" v="5" actId="1076"/>
        <pc:sldMkLst>
          <pc:docMk/>
          <pc:sldMk cId="390176154" sldId="263"/>
        </pc:sldMkLst>
        <pc:spChg chg="mod">
          <ac:chgData name="BERREBI Jérémie" userId="S::jeremie.berrebi@edu.devinci.fr::183466a6-cdeb-4598-8a0b-b91f4c4ffe15" providerId="AD" clId="Web-{BA605A85-CBA1-42F7-8A5F-F63ACBDA5B63}" dt="2023-01-10T15:56:16.972" v="5" actId="1076"/>
          <ac:spMkLst>
            <pc:docMk/>
            <pc:sldMk cId="390176154" sldId="263"/>
            <ac:spMk id="3" creationId="{33A83DDC-001A-2CC5-1738-397B6F9AF7DB}"/>
          </ac:spMkLst>
        </pc:spChg>
      </pc:sldChg>
    </pc:docChg>
  </pc:docChgLst>
  <pc:docChgLst>
    <pc:chgData clId="Web-{D443690D-7B19-4DA7-BB31-292A5F0C0B3D}"/>
    <pc:docChg chg="modSld">
      <pc:chgData name="" userId="" providerId="" clId="Web-{D443690D-7B19-4DA7-BB31-292A5F0C0B3D}" dt="2023-01-10T15:56:56.065" v="0" actId="20577"/>
      <pc:docMkLst>
        <pc:docMk/>
      </pc:docMkLst>
      <pc:sldChg chg="modSp">
        <pc:chgData name="" userId="" providerId="" clId="Web-{D443690D-7B19-4DA7-BB31-292A5F0C0B3D}" dt="2023-01-10T15:56:56.065" v="0" actId="20577"/>
        <pc:sldMkLst>
          <pc:docMk/>
          <pc:sldMk cId="494321736" sldId="257"/>
        </pc:sldMkLst>
        <pc:spChg chg="mod">
          <ac:chgData name="" userId="" providerId="" clId="Web-{D443690D-7B19-4DA7-BB31-292A5F0C0B3D}" dt="2023-01-10T15:56:56.065" v="0" actId="20577"/>
          <ac:spMkLst>
            <pc:docMk/>
            <pc:sldMk cId="494321736" sldId="257"/>
            <ac:spMk id="12" creationId="{82E55403-192A-359B-EFC6-39D6573E4D4F}"/>
          </ac:spMkLst>
        </pc:spChg>
      </pc:sldChg>
    </pc:docChg>
  </pc:docChgLst>
  <pc:docChgLst>
    <pc:chgData name="BERREBI Jérémie" userId="S::jeremie.berrebi@edu.devinci.fr::183466a6-cdeb-4598-8a0b-b91f4c4ffe15" providerId="AD" clId="Web-{F056E52B-7E37-4450-A49F-F91E19AB5CFA}"/>
    <pc:docChg chg="modSld">
      <pc:chgData name="BERREBI Jérémie" userId="S::jeremie.berrebi@edu.devinci.fr::183466a6-cdeb-4598-8a0b-b91f4c4ffe15" providerId="AD" clId="Web-{F056E52B-7E37-4450-A49F-F91E19AB5CFA}" dt="2023-01-10T20:18:49.118" v="0" actId="20577"/>
      <pc:docMkLst>
        <pc:docMk/>
      </pc:docMkLst>
      <pc:sldChg chg="modSp">
        <pc:chgData name="BERREBI Jérémie" userId="S::jeremie.berrebi@edu.devinci.fr::183466a6-cdeb-4598-8a0b-b91f4c4ffe15" providerId="AD" clId="Web-{F056E52B-7E37-4450-A49F-F91E19AB5CFA}" dt="2023-01-10T20:18:49.118" v="0" actId="20577"/>
        <pc:sldMkLst>
          <pc:docMk/>
          <pc:sldMk cId="1804930089" sldId="258"/>
        </pc:sldMkLst>
        <pc:spChg chg="mod">
          <ac:chgData name="BERREBI Jérémie" userId="S::jeremie.berrebi@edu.devinci.fr::183466a6-cdeb-4598-8a0b-b91f4c4ffe15" providerId="AD" clId="Web-{F056E52B-7E37-4450-A49F-F91E19AB5CFA}" dt="2023-01-10T20:18:49.118" v="0" actId="20577"/>
          <ac:spMkLst>
            <pc:docMk/>
            <pc:sldMk cId="1804930089" sldId="258"/>
            <ac:spMk id="3" creationId="{239B9AEF-F6D1-0131-3258-E4368041E7F9}"/>
          </ac:spMkLst>
        </pc:spChg>
      </pc:sldChg>
    </pc:docChg>
  </pc:docChgLst>
  <pc:docChgLst>
    <pc:chgData clId="Web-{C0B25992-E42E-411F-99D6-69EA0579EECB}"/>
    <pc:docChg chg="modSld">
      <pc:chgData name="" userId="" providerId="" clId="Web-{C0B25992-E42E-411F-99D6-69EA0579EECB}" dt="2023-01-10T09:46:23.389" v="0"/>
      <pc:docMkLst>
        <pc:docMk/>
      </pc:docMkLst>
      <pc:sldChg chg="addSp modSp">
        <pc:chgData name="" userId="" providerId="" clId="Web-{C0B25992-E42E-411F-99D6-69EA0579EECB}" dt="2023-01-10T09:46:23.389" v="0"/>
        <pc:sldMkLst>
          <pc:docMk/>
          <pc:sldMk cId="3225752348" sldId="256"/>
        </pc:sldMkLst>
        <pc:picChg chg="add mod">
          <ac:chgData name="" userId="" providerId="" clId="Web-{C0B25992-E42E-411F-99D6-69EA0579EECB}" dt="2023-01-10T09:46:23.389" v="0"/>
          <ac:picMkLst>
            <pc:docMk/>
            <pc:sldMk cId="3225752348" sldId="256"/>
            <ac:picMk id="5" creationId="{4E57766E-E5F8-EF14-C1DE-FA61A7AE8D86}"/>
          </ac:picMkLst>
        </pc:picChg>
      </pc:sldChg>
    </pc:docChg>
  </pc:docChgLst>
  <pc:docChgLst>
    <pc:chgData name="BERREBI Jérémie" userId="S::jeremie.berrebi@edu.devinci.fr::183466a6-cdeb-4598-8a0b-b91f4c4ffe15" providerId="AD" clId="Web-{F1BA2B10-7BD8-493B-81DC-DD7DA791824A}"/>
    <pc:docChg chg="addSld delSld modSld sldOrd">
      <pc:chgData name="BERREBI Jérémie" userId="S::jeremie.berrebi@edu.devinci.fr::183466a6-cdeb-4598-8a0b-b91f4c4ffe15" providerId="AD" clId="Web-{F1BA2B10-7BD8-493B-81DC-DD7DA791824A}" dt="2023-01-11T10:19:37.290" v="283" actId="20577"/>
      <pc:docMkLst>
        <pc:docMk/>
      </pc:docMkLst>
      <pc:sldChg chg="addSp delSp modSp ord">
        <pc:chgData name="BERREBI Jérémie" userId="S::jeremie.berrebi@edu.devinci.fr::183466a6-cdeb-4598-8a0b-b91f4c4ffe15" providerId="AD" clId="Web-{F1BA2B10-7BD8-493B-81DC-DD7DA791824A}" dt="2023-01-11T08:36:21.998" v="130"/>
        <pc:sldMkLst>
          <pc:docMk/>
          <pc:sldMk cId="1267627184" sldId="262"/>
        </pc:sldMkLst>
        <pc:spChg chg="del">
          <ac:chgData name="BERREBI Jérémie" userId="S::jeremie.berrebi@edu.devinci.fr::183466a6-cdeb-4598-8a0b-b91f4c4ffe15" providerId="AD" clId="Web-{F1BA2B10-7BD8-493B-81DC-DD7DA791824A}" dt="2023-01-11T08:35:54.435" v="120"/>
          <ac:spMkLst>
            <pc:docMk/>
            <pc:sldMk cId="1267627184" sldId="262"/>
            <ac:spMk id="2" creationId="{CFF56E3C-63CF-9E60-A475-D83F60CB7DED}"/>
          </ac:spMkLst>
        </pc:spChg>
        <pc:spChg chg="del">
          <ac:chgData name="BERREBI Jérémie" userId="S::jeremie.berrebi@edu.devinci.fr::183466a6-cdeb-4598-8a0b-b91f4c4ffe15" providerId="AD" clId="Web-{F1BA2B10-7BD8-493B-81DC-DD7DA791824A}" dt="2023-01-11T08:35:56.279" v="121"/>
          <ac:spMkLst>
            <pc:docMk/>
            <pc:sldMk cId="1267627184" sldId="262"/>
            <ac:spMk id="3" creationId="{33A83DDC-001A-2CC5-1738-397B6F9AF7DB}"/>
          </ac:spMkLst>
        </pc:spChg>
        <pc:picChg chg="add mod">
          <ac:chgData name="BERREBI Jérémie" userId="S::jeremie.berrebi@edu.devinci.fr::183466a6-cdeb-4598-8a0b-b91f4c4ffe15" providerId="AD" clId="Web-{F1BA2B10-7BD8-493B-81DC-DD7DA791824A}" dt="2023-01-11T08:36:17.561" v="129" actId="1076"/>
          <ac:picMkLst>
            <pc:docMk/>
            <pc:sldMk cId="1267627184" sldId="262"/>
            <ac:picMk id="5" creationId="{509FF939-12DA-B06D-26DE-C0DD7E715D33}"/>
          </ac:picMkLst>
        </pc:picChg>
      </pc:sldChg>
      <pc:sldChg chg="modSp">
        <pc:chgData name="BERREBI Jérémie" userId="S::jeremie.berrebi@edu.devinci.fr::183466a6-cdeb-4598-8a0b-b91f4c4ffe15" providerId="AD" clId="Web-{F1BA2B10-7BD8-493B-81DC-DD7DA791824A}" dt="2023-01-11T08:19:14.296" v="25" actId="20577"/>
        <pc:sldMkLst>
          <pc:docMk/>
          <pc:sldMk cId="390176154" sldId="263"/>
        </pc:sldMkLst>
        <pc:spChg chg="mod">
          <ac:chgData name="BERREBI Jérémie" userId="S::jeremie.berrebi@edu.devinci.fr::183466a6-cdeb-4598-8a0b-b91f4c4ffe15" providerId="AD" clId="Web-{F1BA2B10-7BD8-493B-81DC-DD7DA791824A}" dt="2023-01-11T08:19:14.296" v="25" actId="20577"/>
          <ac:spMkLst>
            <pc:docMk/>
            <pc:sldMk cId="390176154" sldId="263"/>
            <ac:spMk id="3" creationId="{33A83DDC-001A-2CC5-1738-397B6F9AF7DB}"/>
          </ac:spMkLst>
        </pc:spChg>
      </pc:sldChg>
      <pc:sldChg chg="addSp modSp">
        <pc:chgData name="BERREBI Jérémie" userId="S::jeremie.berrebi@edu.devinci.fr::183466a6-cdeb-4598-8a0b-b91f4c4ffe15" providerId="AD" clId="Web-{F1BA2B10-7BD8-493B-81DC-DD7DA791824A}" dt="2023-01-11T09:39:49.752" v="187" actId="20577"/>
        <pc:sldMkLst>
          <pc:docMk/>
          <pc:sldMk cId="1843235482" sldId="264"/>
        </pc:sldMkLst>
        <pc:spChg chg="add mod">
          <ac:chgData name="BERREBI Jérémie" userId="S::jeremie.berrebi@edu.devinci.fr::183466a6-cdeb-4598-8a0b-b91f4c4ffe15" providerId="AD" clId="Web-{F1BA2B10-7BD8-493B-81DC-DD7DA791824A}" dt="2023-01-11T09:39:49.752" v="187" actId="20577"/>
          <ac:spMkLst>
            <pc:docMk/>
            <pc:sldMk cId="1843235482" sldId="264"/>
            <ac:spMk id="3" creationId="{591C4EBE-6CF6-E2F7-C537-C5ED2124FA07}"/>
          </ac:spMkLst>
        </pc:spChg>
        <pc:spChg chg="mod">
          <ac:chgData name="BERREBI Jérémie" userId="S::jeremie.berrebi@edu.devinci.fr::183466a6-cdeb-4598-8a0b-b91f4c4ffe15" providerId="AD" clId="Web-{F1BA2B10-7BD8-493B-81DC-DD7DA791824A}" dt="2023-01-11T08:33:33.415" v="92" actId="14100"/>
          <ac:spMkLst>
            <pc:docMk/>
            <pc:sldMk cId="1843235482" sldId="264"/>
            <ac:spMk id="5" creationId="{1D87870B-5978-608C-D049-BD19F1768E54}"/>
          </ac:spMkLst>
        </pc:spChg>
      </pc:sldChg>
      <pc:sldChg chg="addSp delSp modSp mod setBg">
        <pc:chgData name="BERREBI Jérémie" userId="S::jeremie.berrebi@edu.devinci.fr::183466a6-cdeb-4598-8a0b-b91f4c4ffe15" providerId="AD" clId="Web-{F1BA2B10-7BD8-493B-81DC-DD7DA791824A}" dt="2023-01-11T08:34:29.682" v="119" actId="20577"/>
        <pc:sldMkLst>
          <pc:docMk/>
          <pc:sldMk cId="1810842195" sldId="265"/>
        </pc:sldMkLst>
        <pc:spChg chg="mod">
          <ac:chgData name="BERREBI Jérémie" userId="S::jeremie.berrebi@edu.devinci.fr::183466a6-cdeb-4598-8a0b-b91f4c4ffe15" providerId="AD" clId="Web-{F1BA2B10-7BD8-493B-81DC-DD7DA791824A}" dt="2023-01-11T08:34:29.682" v="119" actId="20577"/>
          <ac:spMkLst>
            <pc:docMk/>
            <pc:sldMk cId="1810842195" sldId="265"/>
            <ac:spMk id="2" creationId="{CFF56E3C-63CF-9E60-A475-D83F60CB7DED}"/>
          </ac:spMkLst>
        </pc:spChg>
        <pc:spChg chg="del">
          <ac:chgData name="BERREBI Jérémie" userId="S::jeremie.berrebi@edu.devinci.fr::183466a6-cdeb-4598-8a0b-b91f4c4ffe15" providerId="AD" clId="Web-{F1BA2B10-7BD8-493B-81DC-DD7DA791824A}" dt="2023-01-11T08:33:43.494" v="93"/>
          <ac:spMkLst>
            <pc:docMk/>
            <pc:sldMk cId="1810842195" sldId="265"/>
            <ac:spMk id="3" creationId="{33A83DDC-001A-2CC5-1738-397B6F9AF7DB}"/>
          </ac:spMkLst>
        </pc:spChg>
        <pc:spChg chg="mod ord">
          <ac:chgData name="BERREBI Jérémie" userId="S::jeremie.berrebi@edu.devinci.fr::183466a6-cdeb-4598-8a0b-b91f4c4ffe15" providerId="AD" clId="Web-{F1BA2B10-7BD8-493B-81DC-DD7DA791824A}" dt="2023-01-11T08:34:12.588" v="104"/>
          <ac:spMkLst>
            <pc:docMk/>
            <pc:sldMk cId="1810842195" sldId="265"/>
            <ac:spMk id="4" creationId="{372A7066-8309-9DCE-156F-003001748761}"/>
          </ac:spMkLst>
        </pc:spChg>
        <pc:spChg chg="add">
          <ac:chgData name="BERREBI Jérémie" userId="S::jeremie.berrebi@edu.devinci.fr::183466a6-cdeb-4598-8a0b-b91f4c4ffe15" providerId="AD" clId="Web-{F1BA2B10-7BD8-493B-81DC-DD7DA791824A}" dt="2023-01-11T08:34:12.588" v="104"/>
          <ac:spMkLst>
            <pc:docMk/>
            <pc:sldMk cId="1810842195" sldId="265"/>
            <ac:spMk id="10" creationId="{6409B681-3698-60BF-02F8-90540D93A55A}"/>
          </ac:spMkLst>
        </pc:spChg>
        <pc:spChg chg="add del">
          <ac:chgData name="BERREBI Jérémie" userId="S::jeremie.berrebi@edu.devinci.fr::183466a6-cdeb-4598-8a0b-b91f4c4ffe15" providerId="AD" clId="Web-{F1BA2B10-7BD8-493B-81DC-DD7DA791824A}" dt="2023-01-11T08:34:12.588" v="103"/>
          <ac:spMkLst>
            <pc:docMk/>
            <pc:sldMk cId="1810842195" sldId="265"/>
            <ac:spMk id="11" creationId="{C4879EFC-8E62-4E00-973C-C45EE9EC676D}"/>
          </ac:spMkLst>
        </pc:spChg>
        <pc:spChg chg="add del">
          <ac:chgData name="BERREBI Jérémie" userId="S::jeremie.berrebi@edu.devinci.fr::183466a6-cdeb-4598-8a0b-b91f4c4ffe15" providerId="AD" clId="Web-{F1BA2B10-7BD8-493B-81DC-DD7DA791824A}" dt="2023-01-11T08:34:12.588" v="103"/>
          <ac:spMkLst>
            <pc:docMk/>
            <pc:sldMk cId="1810842195" sldId="265"/>
            <ac:spMk id="13" creationId="{D6A9C53F-5F90-40A5-8C85-5412D39C8C68}"/>
          </ac:spMkLst>
        </pc:spChg>
        <pc:spChg chg="add">
          <ac:chgData name="BERREBI Jérémie" userId="S::jeremie.berrebi@edu.devinci.fr::183466a6-cdeb-4598-8a0b-b91f4c4ffe15" providerId="AD" clId="Web-{F1BA2B10-7BD8-493B-81DC-DD7DA791824A}" dt="2023-01-11T08:34:12.588" v="104"/>
          <ac:spMkLst>
            <pc:docMk/>
            <pc:sldMk cId="1810842195" sldId="265"/>
            <ac:spMk id="15" creationId="{99F1FFA9-D672-408C-9220-ADEEC6ABDD09}"/>
          </ac:spMkLst>
        </pc:spChg>
        <pc:picChg chg="add mod ord">
          <ac:chgData name="BERREBI Jérémie" userId="S::jeremie.berrebi@edu.devinci.fr::183466a6-cdeb-4598-8a0b-b91f4c4ffe15" providerId="AD" clId="Web-{F1BA2B10-7BD8-493B-81DC-DD7DA791824A}" dt="2023-01-11T08:34:12.588" v="104"/>
          <ac:picMkLst>
            <pc:docMk/>
            <pc:sldMk cId="1810842195" sldId="265"/>
            <ac:picMk id="5" creationId="{240CAC02-5D74-366F-A0E0-A0355B259CEA}"/>
          </ac:picMkLst>
        </pc:picChg>
        <pc:picChg chg="add mod">
          <ac:chgData name="BERREBI Jérémie" userId="S::jeremie.berrebi@edu.devinci.fr::183466a6-cdeb-4598-8a0b-b91f4c4ffe15" providerId="AD" clId="Web-{F1BA2B10-7BD8-493B-81DC-DD7DA791824A}" dt="2023-01-11T08:34:12.588" v="104"/>
          <ac:picMkLst>
            <pc:docMk/>
            <pc:sldMk cId="1810842195" sldId="265"/>
            <ac:picMk id="6" creationId="{B91A0B1D-AA89-C848-8CDF-A63DABC5B783}"/>
          </ac:picMkLst>
        </pc:picChg>
      </pc:sldChg>
      <pc:sldChg chg="del">
        <pc:chgData name="BERREBI Jérémie" userId="S::jeremie.berrebi@edu.devinci.fr::183466a6-cdeb-4598-8a0b-b91f4c4ffe15" providerId="AD" clId="Web-{F1BA2B10-7BD8-493B-81DC-DD7DA791824A}" dt="2023-01-11T08:36:24.077" v="131"/>
        <pc:sldMkLst>
          <pc:docMk/>
          <pc:sldMk cId="304435674" sldId="268"/>
        </pc:sldMkLst>
      </pc:sldChg>
      <pc:sldChg chg="addSp modSp">
        <pc:chgData name="BERREBI Jérémie" userId="S::jeremie.berrebi@edu.devinci.fr::183466a6-cdeb-4598-8a0b-b91f4c4ffe15" providerId="AD" clId="Web-{F1BA2B10-7BD8-493B-81DC-DD7DA791824A}" dt="2023-01-11T08:21:14.612" v="58" actId="14100"/>
        <pc:sldMkLst>
          <pc:docMk/>
          <pc:sldMk cId="4288169284" sldId="269"/>
        </pc:sldMkLst>
        <pc:spChg chg="add mod">
          <ac:chgData name="BERREBI Jérémie" userId="S::jeremie.berrebi@edu.devinci.fr::183466a6-cdeb-4598-8a0b-b91f4c4ffe15" providerId="AD" clId="Web-{F1BA2B10-7BD8-493B-81DC-DD7DA791824A}" dt="2023-01-11T08:20:17.735" v="37"/>
          <ac:spMkLst>
            <pc:docMk/>
            <pc:sldMk cId="4288169284" sldId="269"/>
            <ac:spMk id="2" creationId="{05EFC9F2-1BA5-66C4-9A0D-375233BC99D0}"/>
          </ac:spMkLst>
        </pc:spChg>
        <pc:spChg chg="add mod">
          <ac:chgData name="BERREBI Jérémie" userId="S::jeremie.berrebi@edu.devinci.fr::183466a6-cdeb-4598-8a0b-b91f4c4ffe15" providerId="AD" clId="Web-{F1BA2B10-7BD8-493B-81DC-DD7DA791824A}" dt="2023-01-11T08:21:14.612" v="58" actId="14100"/>
          <ac:spMkLst>
            <pc:docMk/>
            <pc:sldMk cId="4288169284" sldId="269"/>
            <ac:spMk id="6" creationId="{A6244EA4-0B8D-BF5D-4965-CC5DFC4ACF24}"/>
          </ac:spMkLst>
        </pc:spChg>
        <pc:cxnChg chg="add mod">
          <ac:chgData name="BERREBI Jérémie" userId="S::jeremie.berrebi@edu.devinci.fr::183466a6-cdeb-4598-8a0b-b91f4c4ffe15" providerId="AD" clId="Web-{F1BA2B10-7BD8-493B-81DC-DD7DA791824A}" dt="2023-01-11T08:20:54.846" v="42"/>
          <ac:cxnSpMkLst>
            <pc:docMk/>
            <pc:sldMk cId="4288169284" sldId="269"/>
            <ac:cxnSpMk id="5" creationId="{4E8A1D73-9850-8DB0-D4FA-04508400AAC9}"/>
          </ac:cxnSpMkLst>
        </pc:cxnChg>
      </pc:sldChg>
      <pc:sldChg chg="addSp delSp new">
        <pc:chgData name="BERREBI Jérémie" userId="S::jeremie.berrebi@edu.devinci.fr::183466a6-cdeb-4598-8a0b-b91f4c4ffe15" providerId="AD" clId="Web-{F1BA2B10-7BD8-493B-81DC-DD7DA791824A}" dt="2023-01-11T08:38:13.986" v="133"/>
        <pc:sldMkLst>
          <pc:docMk/>
          <pc:sldMk cId="3049987146" sldId="270"/>
        </pc:sldMkLst>
        <pc:picChg chg="add del">
          <ac:chgData name="BERREBI Jérémie" userId="S::jeremie.berrebi@edu.devinci.fr::183466a6-cdeb-4598-8a0b-b91f4c4ffe15" providerId="AD" clId="Web-{F1BA2B10-7BD8-493B-81DC-DD7DA791824A}" dt="2023-01-11T08:38:13.986" v="133"/>
          <ac:picMkLst>
            <pc:docMk/>
            <pc:sldMk cId="3049987146" sldId="270"/>
            <ac:picMk id="4" creationId="{C445C238-1510-5129-79AC-304494CEE446}"/>
          </ac:picMkLst>
        </pc:picChg>
      </pc:sldChg>
      <pc:sldChg chg="addSp delSp modSp new">
        <pc:chgData name="BERREBI Jérémie" userId="S::jeremie.berrebi@edu.devinci.fr::183466a6-cdeb-4598-8a0b-b91f4c4ffe15" providerId="AD" clId="Web-{F1BA2B10-7BD8-493B-81DC-DD7DA791824A}" dt="2023-01-11T10:19:37.290" v="283" actId="20577"/>
        <pc:sldMkLst>
          <pc:docMk/>
          <pc:sldMk cId="1646800477" sldId="271"/>
        </pc:sldMkLst>
        <pc:spChg chg="mod">
          <ac:chgData name="BERREBI Jérémie" userId="S::jeremie.berrebi@edu.devinci.fr::183466a6-cdeb-4598-8a0b-b91f4c4ffe15" providerId="AD" clId="Web-{F1BA2B10-7BD8-493B-81DC-DD7DA791824A}" dt="2023-01-11T09:05:06.581" v="141" actId="20577"/>
          <ac:spMkLst>
            <pc:docMk/>
            <pc:sldMk cId="1646800477" sldId="271"/>
            <ac:spMk id="2" creationId="{6429ECEC-15C7-7AB0-242F-47700D19549E}"/>
          </ac:spMkLst>
        </pc:spChg>
        <pc:spChg chg="mod">
          <ac:chgData name="BERREBI Jérémie" userId="S::jeremie.berrebi@edu.devinci.fr::183466a6-cdeb-4598-8a0b-b91f4c4ffe15" providerId="AD" clId="Web-{F1BA2B10-7BD8-493B-81DC-DD7DA791824A}" dt="2023-01-11T10:19:37.290" v="283" actId="20577"/>
          <ac:spMkLst>
            <pc:docMk/>
            <pc:sldMk cId="1646800477" sldId="271"/>
            <ac:spMk id="3" creationId="{A77EFE05-22DB-B354-EAA6-E34248284434}"/>
          </ac:spMkLst>
        </pc:spChg>
        <pc:spChg chg="add del mod">
          <ac:chgData name="BERREBI Jérémie" userId="S::jeremie.berrebi@edu.devinci.fr::183466a6-cdeb-4598-8a0b-b91f4c4ffe15" providerId="AD" clId="Web-{F1BA2B10-7BD8-493B-81DC-DD7DA791824A}" dt="2023-01-11T09:47:42.298" v="226"/>
          <ac:spMkLst>
            <pc:docMk/>
            <pc:sldMk cId="1646800477" sldId="271"/>
            <ac:spMk id="4" creationId="{9671D06C-D6FD-8E58-7D25-0D937B6731D6}"/>
          </ac:spMkLst>
        </pc:spChg>
      </pc:sldChg>
      <pc:sldChg chg="modSp new del">
        <pc:chgData name="BERREBI Jérémie" userId="S::jeremie.berrebi@edu.devinci.fr::183466a6-cdeb-4598-8a0b-b91f4c4ffe15" providerId="AD" clId="Web-{F1BA2B10-7BD8-493B-81DC-DD7DA791824A}" dt="2023-01-11T09:39:29.064" v="179"/>
        <pc:sldMkLst>
          <pc:docMk/>
          <pc:sldMk cId="637741084" sldId="272"/>
        </pc:sldMkLst>
        <pc:spChg chg="mod">
          <ac:chgData name="BERREBI Jérémie" userId="S::jeremie.berrebi@edu.devinci.fr::183466a6-cdeb-4598-8a0b-b91f4c4ffe15" providerId="AD" clId="Web-{F1BA2B10-7BD8-493B-81DC-DD7DA791824A}" dt="2023-01-11T09:39:27.329" v="178" actId="20577"/>
          <ac:spMkLst>
            <pc:docMk/>
            <pc:sldMk cId="637741084" sldId="272"/>
            <ac:spMk id="2" creationId="{36C94641-9222-17E4-7DC4-7176398F4DA8}"/>
          </ac:spMkLst>
        </pc:spChg>
      </pc:sldChg>
      <pc:sldChg chg="addSp delSp modSp new mod setBg">
        <pc:chgData name="BERREBI Jérémie" userId="S::jeremie.berrebi@edu.devinci.fr::183466a6-cdeb-4598-8a0b-b91f4c4ffe15" providerId="AD" clId="Web-{F1BA2B10-7BD8-493B-81DC-DD7DA791824A}" dt="2023-01-11T10:11:31.507" v="268" actId="1076"/>
        <pc:sldMkLst>
          <pc:docMk/>
          <pc:sldMk cId="3892847783" sldId="272"/>
        </pc:sldMkLst>
        <pc:spChg chg="mod">
          <ac:chgData name="BERREBI Jérémie" userId="S::jeremie.berrebi@edu.devinci.fr::183466a6-cdeb-4598-8a0b-b91f4c4ffe15" providerId="AD" clId="Web-{F1BA2B10-7BD8-493B-81DC-DD7DA791824A}" dt="2023-01-11T09:44:06.338" v="221" actId="1076"/>
          <ac:spMkLst>
            <pc:docMk/>
            <pc:sldMk cId="3892847783" sldId="272"/>
            <ac:spMk id="2" creationId="{A5225506-7B71-4590-34CF-5B52D01EAC22}"/>
          </ac:spMkLst>
        </pc:spChg>
        <pc:spChg chg="del mod">
          <ac:chgData name="BERREBI Jérémie" userId="S::jeremie.berrebi@edu.devinci.fr::183466a6-cdeb-4598-8a0b-b91f4c4ffe15" providerId="AD" clId="Web-{F1BA2B10-7BD8-493B-81DC-DD7DA791824A}" dt="2023-01-11T09:43:17.977" v="190"/>
          <ac:spMkLst>
            <pc:docMk/>
            <pc:sldMk cId="3892847783" sldId="272"/>
            <ac:spMk id="3" creationId="{C41CC320-C932-E2AF-B1A0-C84E3CAC8CB2}"/>
          </ac:spMkLst>
        </pc:spChg>
        <pc:spChg chg="add">
          <ac:chgData name="BERREBI Jérémie" userId="S::jeremie.berrebi@edu.devinci.fr::183466a6-cdeb-4598-8a0b-b91f4c4ffe15" providerId="AD" clId="Web-{F1BA2B10-7BD8-493B-81DC-DD7DA791824A}" dt="2023-01-11T09:43:39.587" v="196"/>
          <ac:spMkLst>
            <pc:docMk/>
            <pc:sldMk cId="3892847783" sldId="272"/>
            <ac:spMk id="9" creationId="{665DBBEF-238B-476B-96AB-8AAC3224ECEA}"/>
          </ac:spMkLst>
        </pc:spChg>
        <pc:spChg chg="add">
          <ac:chgData name="BERREBI Jérémie" userId="S::jeremie.berrebi@edu.devinci.fr::183466a6-cdeb-4598-8a0b-b91f4c4ffe15" providerId="AD" clId="Web-{F1BA2B10-7BD8-493B-81DC-DD7DA791824A}" dt="2023-01-11T09:43:39.587" v="196"/>
          <ac:spMkLst>
            <pc:docMk/>
            <pc:sldMk cId="3892847783" sldId="272"/>
            <ac:spMk id="11" creationId="{3FCFB1DE-0B7E-48CC-BA90-B2AB0889F9D6}"/>
          </ac:spMkLst>
        </pc:spChg>
        <pc:picChg chg="add del mod">
          <ac:chgData name="BERREBI Jérémie" userId="S::jeremie.berrebi@edu.devinci.fr::183466a6-cdeb-4598-8a0b-b91f4c4ffe15" providerId="AD" clId="Web-{F1BA2B10-7BD8-493B-81DC-DD7DA791824A}" dt="2023-01-11T09:47:51.376" v="228"/>
          <ac:picMkLst>
            <pc:docMk/>
            <pc:sldMk cId="3892847783" sldId="272"/>
            <ac:picMk id="4" creationId="{B985A6DD-2394-D4C9-D12D-219133E75BDD}"/>
          </ac:picMkLst>
        </pc:picChg>
        <pc:picChg chg="add mod">
          <ac:chgData name="BERREBI Jérémie" userId="S::jeremie.berrebi@edu.devinci.fr::183466a6-cdeb-4598-8a0b-b91f4c4ffe15" providerId="AD" clId="Web-{F1BA2B10-7BD8-493B-81DC-DD7DA791824A}" dt="2023-01-11T10:11:31.507" v="268" actId="1076"/>
          <ac:picMkLst>
            <pc:docMk/>
            <pc:sldMk cId="3892847783" sldId="272"/>
            <ac:picMk id="5" creationId="{DB6870BE-79E2-70AE-EE2D-097CA374920B}"/>
          </ac:picMkLst>
        </pc:picChg>
      </pc:sldChg>
    </pc:docChg>
  </pc:docChgLst>
  <pc:docChgLst>
    <pc:chgData name="GUEDJ Axel" userId="S::axel.guedj@edu.devinci.fr::0e295f22-5598-4cc5-831d-f1f369781555" providerId="AD" clId="Web-{0CD9CD15-CB84-4846-AEDE-94DC94AFA63B}"/>
    <pc:docChg chg="modSld">
      <pc:chgData name="GUEDJ Axel" userId="S::axel.guedj@edu.devinci.fr::0e295f22-5598-4cc5-831d-f1f369781555" providerId="AD" clId="Web-{0CD9CD15-CB84-4846-AEDE-94DC94AFA63B}" dt="2023-01-11T08:27:48.761" v="19"/>
      <pc:docMkLst>
        <pc:docMk/>
      </pc:docMkLst>
      <pc:sldChg chg="addSp modSp">
        <pc:chgData name="GUEDJ Axel" userId="S::axel.guedj@edu.devinci.fr::0e295f22-5598-4cc5-831d-f1f369781555" providerId="AD" clId="Web-{0CD9CD15-CB84-4846-AEDE-94DC94AFA63B}" dt="2023-01-11T08:20:21.641" v="0"/>
        <pc:sldMkLst>
          <pc:docMk/>
          <pc:sldMk cId="494321736" sldId="257"/>
        </pc:sldMkLst>
        <pc:spChg chg="add mod">
          <ac:chgData name="GUEDJ Axel" userId="S::axel.guedj@edu.devinci.fr::0e295f22-5598-4cc5-831d-f1f369781555" providerId="AD" clId="Web-{0CD9CD15-CB84-4846-AEDE-94DC94AFA63B}" dt="2023-01-11T08:20:21.641" v="0"/>
          <ac:spMkLst>
            <pc:docMk/>
            <pc:sldMk cId="494321736" sldId="257"/>
            <ac:spMk id="3" creationId="{213C7E80-84D9-AD25-A55F-5B2F868489C3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657" v="1"/>
        <pc:sldMkLst>
          <pc:docMk/>
          <pc:sldMk cId="1804930089" sldId="258"/>
        </pc:sldMkLst>
        <pc:spChg chg="add mod">
          <ac:chgData name="GUEDJ Axel" userId="S::axel.guedj@edu.devinci.fr::0e295f22-5598-4cc5-831d-f1f369781555" providerId="AD" clId="Web-{0CD9CD15-CB84-4846-AEDE-94DC94AFA63B}" dt="2023-01-11T08:20:21.657" v="1"/>
          <ac:spMkLst>
            <pc:docMk/>
            <pc:sldMk cId="1804930089" sldId="258"/>
            <ac:spMk id="5" creationId="{433447D4-FE9C-2E85-C506-18573471B9DA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657" v="2"/>
        <pc:sldMkLst>
          <pc:docMk/>
          <pc:sldMk cId="949345093" sldId="259"/>
        </pc:sldMkLst>
        <pc:spChg chg="add mod">
          <ac:chgData name="GUEDJ Axel" userId="S::axel.guedj@edu.devinci.fr::0e295f22-5598-4cc5-831d-f1f369781555" providerId="AD" clId="Web-{0CD9CD15-CB84-4846-AEDE-94DC94AFA63B}" dt="2023-01-11T08:20:21.657" v="2"/>
          <ac:spMkLst>
            <pc:docMk/>
            <pc:sldMk cId="949345093" sldId="259"/>
            <ac:spMk id="4" creationId="{411B9468-BD0E-556D-038E-31791A0569C1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766" v="5"/>
        <pc:sldMkLst>
          <pc:docMk/>
          <pc:sldMk cId="1678762606" sldId="260"/>
        </pc:sldMkLst>
        <pc:spChg chg="add mod">
          <ac:chgData name="GUEDJ Axel" userId="S::axel.guedj@edu.devinci.fr::0e295f22-5598-4cc5-831d-f1f369781555" providerId="AD" clId="Web-{0CD9CD15-CB84-4846-AEDE-94DC94AFA63B}" dt="2023-01-11T08:20:21.766" v="5"/>
          <ac:spMkLst>
            <pc:docMk/>
            <pc:sldMk cId="1678762606" sldId="260"/>
            <ac:spMk id="4" creationId="{97D5CA38-09AB-8F4E-B274-39854E3735AE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672" v="3"/>
        <pc:sldMkLst>
          <pc:docMk/>
          <pc:sldMk cId="4104823462" sldId="261"/>
        </pc:sldMkLst>
        <pc:spChg chg="add mod">
          <ac:chgData name="GUEDJ Axel" userId="S::axel.guedj@edu.devinci.fr::0e295f22-5598-4cc5-831d-f1f369781555" providerId="AD" clId="Web-{0CD9CD15-CB84-4846-AEDE-94DC94AFA63B}" dt="2023-01-11T08:20:21.672" v="3"/>
          <ac:spMkLst>
            <pc:docMk/>
            <pc:sldMk cId="4104823462" sldId="261"/>
            <ac:spMk id="5" creationId="{F64E092E-00F8-7BE7-9DD7-9BA446C7938B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829" v="11"/>
        <pc:sldMkLst>
          <pc:docMk/>
          <pc:sldMk cId="1267627184" sldId="262"/>
        </pc:sldMkLst>
        <pc:spChg chg="add mod">
          <ac:chgData name="GUEDJ Axel" userId="S::axel.guedj@edu.devinci.fr::0e295f22-5598-4cc5-831d-f1f369781555" providerId="AD" clId="Web-{0CD9CD15-CB84-4846-AEDE-94DC94AFA63B}" dt="2023-01-11T08:20:21.829" v="11"/>
          <ac:spMkLst>
            <pc:docMk/>
            <pc:sldMk cId="1267627184" sldId="262"/>
            <ac:spMk id="4" creationId="{75CD530E-5ABD-DD1B-A2F5-BB675F458140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782" v="7"/>
        <pc:sldMkLst>
          <pc:docMk/>
          <pc:sldMk cId="390176154" sldId="263"/>
        </pc:sldMkLst>
        <pc:spChg chg="add mod">
          <ac:chgData name="GUEDJ Axel" userId="S::axel.guedj@edu.devinci.fr::0e295f22-5598-4cc5-831d-f1f369781555" providerId="AD" clId="Web-{0CD9CD15-CB84-4846-AEDE-94DC94AFA63B}" dt="2023-01-11T08:20:21.782" v="7"/>
          <ac:spMkLst>
            <pc:docMk/>
            <pc:sldMk cId="390176154" sldId="263"/>
            <ac:spMk id="5" creationId="{2873B241-947F-B4FA-FC67-FAD516EA3D83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813" v="9"/>
        <pc:sldMkLst>
          <pc:docMk/>
          <pc:sldMk cId="1843235482" sldId="264"/>
        </pc:sldMkLst>
        <pc:spChg chg="add mod">
          <ac:chgData name="GUEDJ Axel" userId="S::axel.guedj@edu.devinci.fr::0e295f22-5598-4cc5-831d-f1f369781555" providerId="AD" clId="Web-{0CD9CD15-CB84-4846-AEDE-94DC94AFA63B}" dt="2023-01-11T08:20:21.813" v="9"/>
          <ac:spMkLst>
            <pc:docMk/>
            <pc:sldMk cId="1843235482" sldId="264"/>
            <ac:spMk id="2" creationId="{63CCCA47-30A0-EAE6-187D-F020508AA8D9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829" v="10"/>
        <pc:sldMkLst>
          <pc:docMk/>
          <pc:sldMk cId="1810842195" sldId="265"/>
        </pc:sldMkLst>
        <pc:spChg chg="add mod">
          <ac:chgData name="GUEDJ Axel" userId="S::axel.guedj@edu.devinci.fr::0e295f22-5598-4cc5-831d-f1f369781555" providerId="AD" clId="Web-{0CD9CD15-CB84-4846-AEDE-94DC94AFA63B}" dt="2023-01-11T08:20:21.829" v="10"/>
          <ac:spMkLst>
            <pc:docMk/>
            <pc:sldMk cId="1810842195" sldId="265"/>
            <ac:spMk id="4" creationId="{372A7066-8309-9DCE-156F-003001748761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704" v="4"/>
        <pc:sldMkLst>
          <pc:docMk/>
          <pc:sldMk cId="867705356" sldId="266"/>
        </pc:sldMkLst>
        <pc:spChg chg="add mod">
          <ac:chgData name="GUEDJ Axel" userId="S::axel.guedj@edu.devinci.fr::0e295f22-5598-4cc5-831d-f1f369781555" providerId="AD" clId="Web-{0CD9CD15-CB84-4846-AEDE-94DC94AFA63B}" dt="2023-01-11T08:20:21.704" v="4"/>
          <ac:spMkLst>
            <pc:docMk/>
            <pc:sldMk cId="867705356" sldId="266"/>
            <ac:spMk id="2" creationId="{45C3430F-16E8-76CC-F90C-2D4341D9649D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782" v="6"/>
        <pc:sldMkLst>
          <pc:docMk/>
          <pc:sldMk cId="3050567696" sldId="267"/>
        </pc:sldMkLst>
        <pc:spChg chg="add mod">
          <ac:chgData name="GUEDJ Axel" userId="S::axel.guedj@edu.devinci.fr::0e295f22-5598-4cc5-831d-f1f369781555" providerId="AD" clId="Web-{0CD9CD15-CB84-4846-AEDE-94DC94AFA63B}" dt="2023-01-11T08:20:21.782" v="6"/>
          <ac:spMkLst>
            <pc:docMk/>
            <pc:sldMk cId="3050567696" sldId="267"/>
            <ac:spMk id="2" creationId="{CD20177F-1983-DC5C-E660-F1C5D34FFDDB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797" v="8"/>
        <pc:sldMkLst>
          <pc:docMk/>
          <pc:sldMk cId="304435674" sldId="268"/>
        </pc:sldMkLst>
        <pc:spChg chg="add mod">
          <ac:chgData name="GUEDJ Axel" userId="S::axel.guedj@edu.devinci.fr::0e295f22-5598-4cc5-831d-f1f369781555" providerId="AD" clId="Web-{0CD9CD15-CB84-4846-AEDE-94DC94AFA63B}" dt="2023-01-11T08:20:21.797" v="8"/>
          <ac:spMkLst>
            <pc:docMk/>
            <pc:sldMk cId="304435674" sldId="268"/>
            <ac:spMk id="2" creationId="{E47CF934-5CC0-FF2B-F407-40AD46424E70}"/>
          </ac:spMkLst>
        </pc:spChg>
      </pc:sldChg>
      <pc:sldChg chg="addSp modSp">
        <pc:chgData name="GUEDJ Axel" userId="S::axel.guedj@edu.devinci.fr::0e295f22-5598-4cc5-831d-f1f369781555" providerId="AD" clId="Web-{0CD9CD15-CB84-4846-AEDE-94DC94AFA63B}" dt="2023-01-11T08:20:21.844" v="12"/>
        <pc:sldMkLst>
          <pc:docMk/>
          <pc:sldMk cId="4288169284" sldId="269"/>
        </pc:sldMkLst>
        <pc:spChg chg="add mod">
          <ac:chgData name="GUEDJ Axel" userId="S::axel.guedj@edu.devinci.fr::0e295f22-5598-4cc5-831d-f1f369781555" providerId="AD" clId="Web-{0CD9CD15-CB84-4846-AEDE-94DC94AFA63B}" dt="2023-01-11T08:20:21.844" v="12"/>
          <ac:spMkLst>
            <pc:docMk/>
            <pc:sldMk cId="4288169284" sldId="269"/>
            <ac:spMk id="3" creationId="{54CE18FA-481B-3659-5644-65F38044FDA9}"/>
          </ac:spMkLst>
        </pc:spChg>
      </pc:sldChg>
      <pc:sldChg chg="addSp delSp modSp mod setBg">
        <pc:chgData name="GUEDJ Axel" userId="S::axel.guedj@edu.devinci.fr::0e295f22-5598-4cc5-831d-f1f369781555" providerId="AD" clId="Web-{0CD9CD15-CB84-4846-AEDE-94DC94AFA63B}" dt="2023-01-11T08:27:48.761" v="19"/>
        <pc:sldMkLst>
          <pc:docMk/>
          <pc:sldMk cId="3049987146" sldId="270"/>
        </pc:sldMkLst>
        <pc:spChg chg="del">
          <ac:chgData name="GUEDJ Axel" userId="S::axel.guedj@edu.devinci.fr::0e295f22-5598-4cc5-831d-f1f369781555" providerId="AD" clId="Web-{0CD9CD15-CB84-4846-AEDE-94DC94AFA63B}" dt="2023-01-11T08:27:31.682" v="13"/>
          <ac:spMkLst>
            <pc:docMk/>
            <pc:sldMk cId="3049987146" sldId="270"/>
            <ac:spMk id="2" creationId="{F9AC8D35-2829-1A9F-8C99-EE8C7FCBEF2B}"/>
          </ac:spMkLst>
        </pc:spChg>
        <pc:spChg chg="del">
          <ac:chgData name="GUEDJ Axel" userId="S::axel.guedj@edu.devinci.fr::0e295f22-5598-4cc5-831d-f1f369781555" providerId="AD" clId="Web-{0CD9CD15-CB84-4846-AEDE-94DC94AFA63B}" dt="2023-01-11T08:27:34.995" v="14"/>
          <ac:spMkLst>
            <pc:docMk/>
            <pc:sldMk cId="3049987146" sldId="270"/>
            <ac:spMk id="3" creationId="{94B82AEF-0244-21F1-E1E5-C88C64BCDD47}"/>
          </ac:spMkLst>
        </pc:spChg>
        <pc:spChg chg="add">
          <ac:chgData name="GUEDJ Axel" userId="S::axel.guedj@edu.devinci.fr::0e295f22-5598-4cc5-831d-f1f369781555" providerId="AD" clId="Web-{0CD9CD15-CB84-4846-AEDE-94DC94AFA63B}" dt="2023-01-11T08:27:48.761" v="19"/>
          <ac:spMkLst>
            <pc:docMk/>
            <pc:sldMk cId="3049987146" sldId="270"/>
            <ac:spMk id="9" creationId="{42A4FC2C-047E-45A5-965D-8E1E3BF09BC6}"/>
          </ac:spMkLst>
        </pc:spChg>
        <pc:picChg chg="add mod">
          <ac:chgData name="GUEDJ Axel" userId="S::axel.guedj@edu.devinci.fr::0e295f22-5598-4cc5-831d-f1f369781555" providerId="AD" clId="Web-{0CD9CD15-CB84-4846-AEDE-94DC94AFA63B}" dt="2023-01-11T08:27:48.761" v="19"/>
          <ac:picMkLst>
            <pc:docMk/>
            <pc:sldMk cId="3049987146" sldId="270"/>
            <ac:picMk id="4" creationId="{C445C238-1510-5129-79AC-304494CEE446}"/>
          </ac:picMkLst>
        </pc:picChg>
      </pc:sldChg>
    </pc:docChg>
  </pc:docChgLst>
  <pc:docChgLst>
    <pc:chgData name="BERREBI Jérémie" userId="S::jeremie.berrebi@edu.devinci.fr::183466a6-cdeb-4598-8a0b-b91f4c4ffe15" providerId="AD" clId="Web-{C0B25992-E42E-411F-99D6-69EA0579EECB}"/>
    <pc:docChg chg="addSld modSld">
      <pc:chgData name="BERREBI Jérémie" userId="S::jeremie.berrebi@edu.devinci.fr::183466a6-cdeb-4598-8a0b-b91f4c4ffe15" providerId="AD" clId="Web-{C0B25992-E42E-411F-99D6-69EA0579EECB}" dt="2023-01-10T10:11:25.088" v="310" actId="20577"/>
      <pc:docMkLst>
        <pc:docMk/>
      </pc:docMkLst>
      <pc:sldChg chg="addSp modSp mod setBg addAnim">
        <pc:chgData name="BERREBI Jérémie" userId="S::jeremie.berrebi@edu.devinci.fr::183466a6-cdeb-4598-8a0b-b91f4c4ffe15" providerId="AD" clId="Web-{C0B25992-E42E-411F-99D6-69EA0579EECB}" dt="2023-01-10T09:46:45.640" v="4"/>
        <pc:sldMkLst>
          <pc:docMk/>
          <pc:sldMk cId="3225752348" sldId="256"/>
        </pc:sldMkLst>
        <pc:spChg chg="mod">
          <ac:chgData name="BERREBI Jérémie" userId="S::jeremie.berrebi@edu.devinci.fr::183466a6-cdeb-4598-8a0b-b91f4c4ffe15" providerId="AD" clId="Web-{C0B25992-E42E-411F-99D6-69EA0579EECB}" dt="2023-01-10T09:46:45.640" v="2"/>
          <ac:spMkLst>
            <pc:docMk/>
            <pc:sldMk cId="3225752348" sldId="256"/>
            <ac:spMk id="2" creationId="{4D7903ED-CFD0-ECA7-CB58-760C1FD3D39F}"/>
          </ac:spMkLst>
        </pc:spChg>
        <pc:spChg chg="mod">
          <ac:chgData name="BERREBI Jérémie" userId="S::jeremie.berrebi@edu.devinci.fr::183466a6-cdeb-4598-8a0b-b91f4c4ffe15" providerId="AD" clId="Web-{C0B25992-E42E-411F-99D6-69EA0579EECB}" dt="2023-01-10T09:46:45.640" v="2"/>
          <ac:spMkLst>
            <pc:docMk/>
            <pc:sldMk cId="3225752348" sldId="256"/>
            <ac:spMk id="3" creationId="{9B57201E-F9FC-735B-A966-F8B725DF00FB}"/>
          </ac:spMkLst>
        </pc:spChg>
        <pc:spChg chg="mod">
          <ac:chgData name="BERREBI Jérémie" userId="S::jeremie.berrebi@edu.devinci.fr::183466a6-cdeb-4598-8a0b-b91f4c4ffe15" providerId="AD" clId="Web-{C0B25992-E42E-411F-99D6-69EA0579EECB}" dt="2023-01-10T09:46:45.640" v="2"/>
          <ac:spMkLst>
            <pc:docMk/>
            <pc:sldMk cId="3225752348" sldId="256"/>
            <ac:spMk id="4" creationId="{48B61426-2413-F80B-5BB1-C8FE38B676E6}"/>
          </ac:spMkLst>
        </pc:spChg>
        <pc:spChg chg="add">
          <ac:chgData name="BERREBI Jérémie" userId="S::jeremie.berrebi@edu.devinci.fr::183466a6-cdeb-4598-8a0b-b91f4c4ffe15" providerId="AD" clId="Web-{C0B25992-E42E-411F-99D6-69EA0579EECB}" dt="2023-01-10T09:46:45.640" v="2"/>
          <ac:spMkLst>
            <pc:docMk/>
            <pc:sldMk cId="3225752348" sldId="256"/>
            <ac:spMk id="10" creationId="{E91DC736-0EF8-4F87-9146-EBF1D2EE4D3D}"/>
          </ac:spMkLst>
        </pc:spChg>
        <pc:spChg chg="add">
          <ac:chgData name="BERREBI Jérémie" userId="S::jeremie.berrebi@edu.devinci.fr::183466a6-cdeb-4598-8a0b-b91f4c4ffe15" providerId="AD" clId="Web-{C0B25992-E42E-411F-99D6-69EA0579EECB}" dt="2023-01-10T09:46:45.640" v="2"/>
          <ac:spMkLst>
            <pc:docMk/>
            <pc:sldMk cId="3225752348" sldId="256"/>
            <ac:spMk id="12" creationId="{097CD68E-23E3-4007-8847-CD0944C4F7BE}"/>
          </ac:spMkLst>
        </pc:spChg>
        <pc:spChg chg="add">
          <ac:chgData name="BERREBI Jérémie" userId="S::jeremie.berrebi@edu.devinci.fr::183466a6-cdeb-4598-8a0b-b91f4c4ffe15" providerId="AD" clId="Web-{C0B25992-E42E-411F-99D6-69EA0579EECB}" dt="2023-01-10T09:46:45.640" v="2"/>
          <ac:spMkLst>
            <pc:docMk/>
            <pc:sldMk cId="3225752348" sldId="256"/>
            <ac:spMk id="14" creationId="{AF2F604E-43BE-4DC3-B983-E071523364F8}"/>
          </ac:spMkLst>
        </pc:spChg>
        <pc:spChg chg="add">
          <ac:chgData name="BERREBI Jérémie" userId="S::jeremie.berrebi@edu.devinci.fr::183466a6-cdeb-4598-8a0b-b91f4c4ffe15" providerId="AD" clId="Web-{C0B25992-E42E-411F-99D6-69EA0579EECB}" dt="2023-01-10T09:46:45.640" v="2"/>
          <ac:spMkLst>
            <pc:docMk/>
            <pc:sldMk cId="3225752348" sldId="256"/>
            <ac:spMk id="16" creationId="{08C9B587-E65E-4B52-B37C-ABEBB6E87928}"/>
          </ac:spMkLst>
        </pc:spChg>
        <pc:picChg chg="mod ord">
          <ac:chgData name="BERREBI Jérémie" userId="S::jeremie.berrebi@edu.devinci.fr::183466a6-cdeb-4598-8a0b-b91f4c4ffe15" providerId="AD" clId="Web-{C0B25992-E42E-411F-99D6-69EA0579EECB}" dt="2023-01-10T09:46:45.640" v="2"/>
          <ac:picMkLst>
            <pc:docMk/>
            <pc:sldMk cId="3225752348" sldId="256"/>
            <ac:picMk id="5" creationId="{4E57766E-E5F8-EF14-C1DE-FA61A7AE8D86}"/>
          </ac:picMkLst>
        </pc:picChg>
      </pc:sldChg>
      <pc:sldChg chg="addSp delSp modSp new">
        <pc:chgData name="BERREBI Jérémie" userId="S::jeremie.berrebi@edu.devinci.fr::183466a6-cdeb-4598-8a0b-b91f4c4ffe15" providerId="AD" clId="Web-{C0B25992-E42E-411F-99D6-69EA0579EECB}" dt="2023-01-10T10:02:32.786" v="166" actId="20577"/>
        <pc:sldMkLst>
          <pc:docMk/>
          <pc:sldMk cId="494321736" sldId="257"/>
        </pc:sldMkLst>
        <pc:spChg chg="mod">
          <ac:chgData name="BERREBI Jérémie" userId="S::jeremie.berrebi@edu.devinci.fr::183466a6-cdeb-4598-8a0b-b91f4c4ffe15" providerId="AD" clId="Web-{C0B25992-E42E-411F-99D6-69EA0579EECB}" dt="2023-01-10T09:47:28.892" v="13" actId="20577"/>
          <ac:spMkLst>
            <pc:docMk/>
            <pc:sldMk cId="494321736" sldId="257"/>
            <ac:spMk id="2" creationId="{37A23C57-8B01-773E-73FD-E0EB5C30BF91}"/>
          </ac:spMkLst>
        </pc:spChg>
        <pc:spChg chg="del mod">
          <ac:chgData name="BERREBI Jérémie" userId="S::jeremie.berrebi@edu.devinci.fr::183466a6-cdeb-4598-8a0b-b91f4c4ffe15" providerId="AD" clId="Web-{C0B25992-E42E-411F-99D6-69EA0579EECB}" dt="2023-01-10T09:51:39.854" v="22"/>
          <ac:spMkLst>
            <pc:docMk/>
            <pc:sldMk cId="494321736" sldId="257"/>
            <ac:spMk id="3" creationId="{185A4973-FCE1-3F75-4A70-8CEBA32EE9F5}"/>
          </ac:spMkLst>
        </pc:spChg>
        <pc:spChg chg="add mod ord">
          <ac:chgData name="BERREBI Jérémie" userId="S::jeremie.berrebi@edu.devinci.fr::183466a6-cdeb-4598-8a0b-b91f4c4ffe15" providerId="AD" clId="Web-{C0B25992-E42E-411F-99D6-69EA0579EECB}" dt="2023-01-10T10:00:22.062" v="107" actId="1076"/>
          <ac:spMkLst>
            <pc:docMk/>
            <pc:sldMk cId="494321736" sldId="257"/>
            <ac:spMk id="5" creationId="{C37A7659-B45F-7D2E-8060-7B25659E66BE}"/>
          </ac:spMkLst>
        </pc:spChg>
        <pc:spChg chg="add mod">
          <ac:chgData name="BERREBI Jérémie" userId="S::jeremie.berrebi@edu.devinci.fr::183466a6-cdeb-4598-8a0b-b91f4c4ffe15" providerId="AD" clId="Web-{C0B25992-E42E-411F-99D6-69EA0579EECB}" dt="2023-01-10T09:58:26.448" v="91" actId="20577"/>
          <ac:spMkLst>
            <pc:docMk/>
            <pc:sldMk cId="494321736" sldId="257"/>
            <ac:spMk id="10" creationId="{59EE4882-69E9-17D9-471A-D6EF1BD40ADC}"/>
          </ac:spMkLst>
        </pc:spChg>
        <pc:spChg chg="add del mod">
          <ac:chgData name="BERREBI Jérémie" userId="S::jeremie.berrebi@edu.devinci.fr::183466a6-cdeb-4598-8a0b-b91f4c4ffe15" providerId="AD" clId="Web-{C0B25992-E42E-411F-99D6-69EA0579EECB}" dt="2023-01-10T10:02:32.786" v="166" actId="20577"/>
          <ac:spMkLst>
            <pc:docMk/>
            <pc:sldMk cId="494321736" sldId="257"/>
            <ac:spMk id="12" creationId="{82E55403-192A-359B-EFC6-39D6573E4D4F}"/>
          </ac:spMkLst>
        </pc:spChg>
        <pc:picChg chg="add mod ord modCrop">
          <ac:chgData name="BERREBI Jérémie" userId="S::jeremie.berrebi@edu.devinci.fr::183466a6-cdeb-4598-8a0b-b91f4c4ffe15" providerId="AD" clId="Web-{C0B25992-E42E-411F-99D6-69EA0579EECB}" dt="2023-01-10T09:57:57.072" v="81" actId="1076"/>
          <ac:picMkLst>
            <pc:docMk/>
            <pc:sldMk cId="494321736" sldId="257"/>
            <ac:picMk id="4" creationId="{DA8B9134-DE5D-49BE-33B9-DFCC00C4FB17}"/>
          </ac:picMkLst>
        </pc:picChg>
        <pc:picChg chg="add mod">
          <ac:chgData name="BERREBI Jérémie" userId="S::jeremie.berrebi@edu.devinci.fr::183466a6-cdeb-4598-8a0b-b91f4c4ffe15" providerId="AD" clId="Web-{C0B25992-E42E-411F-99D6-69EA0579EECB}" dt="2023-01-10T10:00:18.515" v="106" actId="1076"/>
          <ac:picMkLst>
            <pc:docMk/>
            <pc:sldMk cId="494321736" sldId="257"/>
            <ac:picMk id="7" creationId="{B8FAE2EA-7C99-A812-8144-B1BEDC4954BC}"/>
          </ac:picMkLst>
        </pc:picChg>
        <pc:picChg chg="add del">
          <ac:chgData name="BERREBI Jérémie" userId="S::jeremie.berrebi@edu.devinci.fr::183466a6-cdeb-4598-8a0b-b91f4c4ffe15" providerId="AD" clId="Web-{C0B25992-E42E-411F-99D6-69EA0579EECB}" dt="2023-01-10T09:58:06.854" v="85"/>
          <ac:picMkLst>
            <pc:docMk/>
            <pc:sldMk cId="494321736" sldId="257"/>
            <ac:picMk id="9" creationId="{77B7065E-8444-2117-7717-A2CA5C918A52}"/>
          </ac:picMkLst>
        </pc:picChg>
        <pc:picChg chg="add mod">
          <ac:chgData name="BERREBI Jérémie" userId="S::jeremie.berrebi@edu.devinci.fr::183466a6-cdeb-4598-8a0b-b91f4c4ffe15" providerId="AD" clId="Web-{C0B25992-E42E-411F-99D6-69EA0579EECB}" dt="2023-01-10T10:00:36.906" v="112" actId="1076"/>
          <ac:picMkLst>
            <pc:docMk/>
            <pc:sldMk cId="494321736" sldId="257"/>
            <ac:picMk id="11" creationId="{22DB3F39-0BBB-F1C1-CC4E-4BBF01C192A5}"/>
          </ac:picMkLst>
        </pc:picChg>
      </pc:sldChg>
      <pc:sldChg chg="addSp modSp new">
        <pc:chgData name="BERREBI Jérémie" userId="S::jeremie.berrebi@edu.devinci.fr::183466a6-cdeb-4598-8a0b-b91f4c4ffe15" providerId="AD" clId="Web-{C0B25992-E42E-411F-99D6-69EA0579EECB}" dt="2023-01-10T10:10:25.289" v="267" actId="1076"/>
        <pc:sldMkLst>
          <pc:docMk/>
          <pc:sldMk cId="1804930089" sldId="258"/>
        </pc:sldMkLst>
        <pc:spChg chg="mod">
          <ac:chgData name="BERREBI Jérémie" userId="S::jeremie.berrebi@edu.devinci.fr::183466a6-cdeb-4598-8a0b-b91f4c4ffe15" providerId="AD" clId="Web-{C0B25992-E42E-411F-99D6-69EA0579EECB}" dt="2023-01-10T10:02:41.708" v="169" actId="20577"/>
          <ac:spMkLst>
            <pc:docMk/>
            <pc:sldMk cId="1804930089" sldId="258"/>
            <ac:spMk id="2" creationId="{75138712-59EB-3569-D3A0-762187C4E915}"/>
          </ac:spMkLst>
        </pc:spChg>
        <pc:spChg chg="mod">
          <ac:chgData name="BERREBI Jérémie" userId="S::jeremie.berrebi@edu.devinci.fr::183466a6-cdeb-4598-8a0b-b91f4c4ffe15" providerId="AD" clId="Web-{C0B25992-E42E-411F-99D6-69EA0579EECB}" dt="2023-01-10T10:10:01.850" v="261" actId="20577"/>
          <ac:spMkLst>
            <pc:docMk/>
            <pc:sldMk cId="1804930089" sldId="258"/>
            <ac:spMk id="3" creationId="{239B9AEF-F6D1-0131-3258-E4368041E7F9}"/>
          </ac:spMkLst>
        </pc:spChg>
        <pc:spChg chg="add mod">
          <ac:chgData name="BERREBI Jérémie" userId="S::jeremie.berrebi@edu.devinci.fr::183466a6-cdeb-4598-8a0b-b91f4c4ffe15" providerId="AD" clId="Web-{C0B25992-E42E-411F-99D6-69EA0579EECB}" dt="2023-01-10T10:10:25.289" v="267" actId="1076"/>
          <ac:spMkLst>
            <pc:docMk/>
            <pc:sldMk cId="1804930089" sldId="258"/>
            <ac:spMk id="4" creationId="{1440C554-AD83-E19C-C95C-FF3DDC588B0C}"/>
          </ac:spMkLst>
        </pc:spChg>
      </pc:sldChg>
      <pc:sldChg chg="modSp new">
        <pc:chgData name="BERREBI Jérémie" userId="S::jeremie.berrebi@edu.devinci.fr::183466a6-cdeb-4598-8a0b-b91f4c4ffe15" providerId="AD" clId="Web-{C0B25992-E42E-411F-99D6-69EA0579EECB}" dt="2023-01-10T10:11:25.088" v="310" actId="20577"/>
        <pc:sldMkLst>
          <pc:docMk/>
          <pc:sldMk cId="949345093" sldId="259"/>
        </pc:sldMkLst>
        <pc:spChg chg="mod">
          <ac:chgData name="BERREBI Jérémie" userId="S::jeremie.berrebi@edu.devinci.fr::183466a6-cdeb-4598-8a0b-b91f4c4ffe15" providerId="AD" clId="Web-{C0B25992-E42E-411F-99D6-69EA0579EECB}" dt="2023-01-10T10:10:46.118" v="274" actId="20577"/>
          <ac:spMkLst>
            <pc:docMk/>
            <pc:sldMk cId="949345093" sldId="259"/>
            <ac:spMk id="2" creationId="{5F13C9E1-C1AE-35D1-B478-87B34917EF55}"/>
          </ac:spMkLst>
        </pc:spChg>
        <pc:spChg chg="mod">
          <ac:chgData name="BERREBI Jérémie" userId="S::jeremie.berrebi@edu.devinci.fr::183466a6-cdeb-4598-8a0b-b91f4c4ffe15" providerId="AD" clId="Web-{C0B25992-E42E-411F-99D6-69EA0579EECB}" dt="2023-01-10T10:11:25.088" v="310" actId="20577"/>
          <ac:spMkLst>
            <pc:docMk/>
            <pc:sldMk cId="949345093" sldId="259"/>
            <ac:spMk id="3" creationId="{6E5C776C-7243-8A32-6275-A9548B9A56CF}"/>
          </ac:spMkLst>
        </pc:spChg>
      </pc:sldChg>
      <pc:sldChg chg="new">
        <pc:chgData name="BERREBI Jérémie" userId="S::jeremie.berrebi@edu.devinci.fr::183466a6-cdeb-4598-8a0b-b91f4c4ffe15" providerId="AD" clId="Web-{C0B25992-E42E-411F-99D6-69EA0579EECB}" dt="2023-01-10T10:09:34.802" v="257"/>
        <pc:sldMkLst>
          <pc:docMk/>
          <pc:sldMk cId="1678762606" sldId="260"/>
        </pc:sldMkLst>
      </pc:sldChg>
      <pc:sldChg chg="new">
        <pc:chgData name="BERREBI Jérémie" userId="S::jeremie.berrebi@edu.devinci.fr::183466a6-cdeb-4598-8a0b-b91f4c4ffe15" providerId="AD" clId="Web-{C0B25992-E42E-411F-99D6-69EA0579EECB}" dt="2023-01-10T10:09:37.693" v="258"/>
        <pc:sldMkLst>
          <pc:docMk/>
          <pc:sldMk cId="4104823462" sldId="261"/>
        </pc:sldMkLst>
      </pc:sldChg>
    </pc:docChg>
  </pc:docChgLst>
  <pc:docChgLst>
    <pc:chgData name="BERREBI Jérémie" userId="S::jeremie.berrebi@edu.devinci.fr::183466a6-cdeb-4598-8a0b-b91f4c4ffe15" providerId="AD" clId="Web-{5DC32C92-976C-4210-9660-096F0AD390DF}"/>
    <pc:docChg chg="addSld modSld">
      <pc:chgData name="BERREBI Jérémie" userId="S::jeremie.berrebi@edu.devinci.fr::183466a6-cdeb-4598-8a0b-b91f4c4ffe15" providerId="AD" clId="Web-{5DC32C92-976C-4210-9660-096F0AD390DF}" dt="2023-01-10T11:01:12.002" v="442" actId="1076"/>
      <pc:docMkLst>
        <pc:docMk/>
      </pc:docMkLst>
      <pc:sldChg chg="modSp">
        <pc:chgData name="BERREBI Jérémie" userId="S::jeremie.berrebi@edu.devinci.fr::183466a6-cdeb-4598-8a0b-b91f4c4ffe15" providerId="AD" clId="Web-{5DC32C92-976C-4210-9660-096F0AD390DF}" dt="2023-01-10T10:17:59.889" v="74" actId="20577"/>
        <pc:sldMkLst>
          <pc:docMk/>
          <pc:sldMk cId="949345093" sldId="259"/>
        </pc:sldMkLst>
        <pc:spChg chg="mod">
          <ac:chgData name="BERREBI Jérémie" userId="S::jeremie.berrebi@edu.devinci.fr::183466a6-cdeb-4598-8a0b-b91f4c4ffe15" providerId="AD" clId="Web-{5DC32C92-976C-4210-9660-096F0AD390DF}" dt="2023-01-10T10:17:59.889" v="74" actId="20577"/>
          <ac:spMkLst>
            <pc:docMk/>
            <pc:sldMk cId="949345093" sldId="259"/>
            <ac:spMk id="3" creationId="{6E5C776C-7243-8A32-6275-A9548B9A56CF}"/>
          </ac:spMkLst>
        </pc:spChg>
      </pc:sldChg>
      <pc:sldChg chg="addSp delSp modSp mod setBg">
        <pc:chgData name="BERREBI Jérémie" userId="S::jeremie.berrebi@edu.devinci.fr::183466a6-cdeb-4598-8a0b-b91f4c4ffe15" providerId="AD" clId="Web-{5DC32C92-976C-4210-9660-096F0AD390DF}" dt="2023-01-10T10:56:45.650" v="436" actId="14100"/>
        <pc:sldMkLst>
          <pc:docMk/>
          <pc:sldMk cId="1678762606" sldId="260"/>
        </pc:sldMkLst>
        <pc:spChg chg="mod">
          <ac:chgData name="BERREBI Jérémie" userId="S::jeremie.berrebi@edu.devinci.fr::183466a6-cdeb-4598-8a0b-b91f4c4ffe15" providerId="AD" clId="Web-{5DC32C92-976C-4210-9660-096F0AD390DF}" dt="2023-01-10T10:56:29.383" v="432"/>
          <ac:spMkLst>
            <pc:docMk/>
            <pc:sldMk cId="1678762606" sldId="260"/>
            <ac:spMk id="2" creationId="{CFF56E3C-63CF-9E60-A475-D83F60CB7DED}"/>
          </ac:spMkLst>
        </pc:spChg>
        <pc:spChg chg="mod">
          <ac:chgData name="BERREBI Jérémie" userId="S::jeremie.berrebi@edu.devinci.fr::183466a6-cdeb-4598-8a0b-b91f4c4ffe15" providerId="AD" clId="Web-{5DC32C92-976C-4210-9660-096F0AD390DF}" dt="2023-01-10T10:56:45.650" v="436" actId="14100"/>
          <ac:spMkLst>
            <pc:docMk/>
            <pc:sldMk cId="1678762606" sldId="260"/>
            <ac:spMk id="3" creationId="{33A83DDC-001A-2CC5-1738-397B6F9AF7DB}"/>
          </ac:spMkLst>
        </pc:spChg>
        <pc:spChg chg="add del mod">
          <ac:chgData name="BERREBI Jérémie" userId="S::jeremie.berrebi@edu.devinci.fr::183466a6-cdeb-4598-8a0b-b91f4c4ffe15" providerId="AD" clId="Web-{5DC32C92-976C-4210-9660-096F0AD390DF}" dt="2023-01-10T10:43:05.296" v="247"/>
          <ac:spMkLst>
            <pc:docMk/>
            <pc:sldMk cId="1678762606" sldId="260"/>
            <ac:spMk id="4" creationId="{A3AE8EA6-9B27-8D2B-7DEF-7DA4301EBA70}"/>
          </ac:spMkLst>
        </pc:spChg>
        <pc:spChg chg="add del">
          <ac:chgData name="BERREBI Jérémie" userId="S::jeremie.berrebi@edu.devinci.fr::183466a6-cdeb-4598-8a0b-b91f4c4ffe15" providerId="AD" clId="Web-{5DC32C92-976C-4210-9660-096F0AD390DF}" dt="2023-01-10T10:56:29.383" v="432"/>
          <ac:spMkLst>
            <pc:docMk/>
            <pc:sldMk cId="1678762606" sldId="260"/>
            <ac:spMk id="10" creationId="{2B97F24A-32CE-4C1C-A50D-3016B394DCFB}"/>
          </ac:spMkLst>
        </pc:spChg>
        <pc:spChg chg="add del">
          <ac:chgData name="BERREBI Jérémie" userId="S::jeremie.berrebi@edu.devinci.fr::183466a6-cdeb-4598-8a0b-b91f4c4ffe15" providerId="AD" clId="Web-{5DC32C92-976C-4210-9660-096F0AD390DF}" dt="2023-01-10T10:56:29.383" v="432"/>
          <ac:spMkLst>
            <pc:docMk/>
            <pc:sldMk cId="1678762606" sldId="260"/>
            <ac:spMk id="12" creationId="{CD8B4F24-440B-49E9-B85D-733523DC064B}"/>
          </ac:spMkLst>
        </pc:spChg>
        <pc:spChg chg="add">
          <ac:chgData name="BERREBI Jérémie" userId="S::jeremie.berrebi@edu.devinci.fr::183466a6-cdeb-4598-8a0b-b91f4c4ffe15" providerId="AD" clId="Web-{5DC32C92-976C-4210-9660-096F0AD390DF}" dt="2023-01-10T10:56:29.383" v="432"/>
          <ac:spMkLst>
            <pc:docMk/>
            <pc:sldMk cId="1678762606" sldId="260"/>
            <ac:spMk id="17" creationId="{743AA782-23D1-4521-8CAD-47662984AA08}"/>
          </ac:spMkLst>
        </pc:spChg>
        <pc:spChg chg="add">
          <ac:chgData name="BERREBI Jérémie" userId="S::jeremie.berrebi@edu.devinci.fr::183466a6-cdeb-4598-8a0b-b91f4c4ffe15" providerId="AD" clId="Web-{5DC32C92-976C-4210-9660-096F0AD390DF}" dt="2023-01-10T10:56:29.383" v="432"/>
          <ac:spMkLst>
            <pc:docMk/>
            <pc:sldMk cId="1678762606" sldId="260"/>
            <ac:spMk id="19" creationId="{71877DBC-BB60-40F0-AC93-2ACDBAAE60CE}"/>
          </ac:spMkLst>
        </pc:spChg>
        <pc:picChg chg="add mod">
          <ac:chgData name="BERREBI Jérémie" userId="S::jeremie.berrebi@edu.devinci.fr::183466a6-cdeb-4598-8a0b-b91f4c4ffe15" providerId="AD" clId="Web-{5DC32C92-976C-4210-9660-096F0AD390DF}" dt="2023-01-10T10:56:29.383" v="432"/>
          <ac:picMkLst>
            <pc:docMk/>
            <pc:sldMk cId="1678762606" sldId="260"/>
            <ac:picMk id="5" creationId="{0B8ACCF6-08DE-32EB-4E44-38FE2390CFA0}"/>
          </ac:picMkLst>
        </pc:picChg>
      </pc:sldChg>
      <pc:sldChg chg="addSp modSp mod setBg">
        <pc:chgData name="BERREBI Jérémie" userId="S::jeremie.berrebi@edu.devinci.fr::183466a6-cdeb-4598-8a0b-b91f4c4ffe15" providerId="AD" clId="Web-{5DC32C92-976C-4210-9660-096F0AD390DF}" dt="2023-01-10T10:53:44.378" v="413"/>
        <pc:sldMkLst>
          <pc:docMk/>
          <pc:sldMk cId="4104823462" sldId="261"/>
        </pc:sldMkLst>
        <pc:spChg chg="mod">
          <ac:chgData name="BERREBI Jérémie" userId="S::jeremie.berrebi@edu.devinci.fr::183466a6-cdeb-4598-8a0b-b91f4c4ffe15" providerId="AD" clId="Web-{5DC32C92-976C-4210-9660-096F0AD390DF}" dt="2023-01-10T10:53:44.378" v="413"/>
          <ac:spMkLst>
            <pc:docMk/>
            <pc:sldMk cId="4104823462" sldId="261"/>
            <ac:spMk id="2" creationId="{01921759-1C7F-448F-1EC2-B4DC5D56B99B}"/>
          </ac:spMkLst>
        </pc:spChg>
        <pc:spChg chg="mod">
          <ac:chgData name="BERREBI Jérémie" userId="S::jeremie.berrebi@edu.devinci.fr::183466a6-cdeb-4598-8a0b-b91f4c4ffe15" providerId="AD" clId="Web-{5DC32C92-976C-4210-9660-096F0AD390DF}" dt="2023-01-10T10:53:44.378" v="413"/>
          <ac:spMkLst>
            <pc:docMk/>
            <pc:sldMk cId="4104823462" sldId="261"/>
            <ac:spMk id="3" creationId="{231152A6-FAF3-74CF-4E1E-677B6052D6D9}"/>
          </ac:spMkLst>
        </pc:spChg>
        <pc:spChg chg="add">
          <ac:chgData name="BERREBI Jérémie" userId="S::jeremie.berrebi@edu.devinci.fr::183466a6-cdeb-4598-8a0b-b91f4c4ffe15" providerId="AD" clId="Web-{5DC32C92-976C-4210-9660-096F0AD390DF}" dt="2023-01-10T10:53:44.378" v="413"/>
          <ac:spMkLst>
            <pc:docMk/>
            <pc:sldMk cId="4104823462" sldId="261"/>
            <ac:spMk id="9" creationId="{F13C74B1-5B17-4795-BED0-7140497B445A}"/>
          </ac:spMkLst>
        </pc:spChg>
        <pc:spChg chg="add">
          <ac:chgData name="BERREBI Jérémie" userId="S::jeremie.berrebi@edu.devinci.fr::183466a6-cdeb-4598-8a0b-b91f4c4ffe15" providerId="AD" clId="Web-{5DC32C92-976C-4210-9660-096F0AD390DF}" dt="2023-01-10T10:53:44.378" v="413"/>
          <ac:spMkLst>
            <pc:docMk/>
            <pc:sldMk cId="4104823462" sldId="261"/>
            <ac:spMk id="11" creationId="{D4974D33-8DC5-464E-8C6D-BE58F0669C17}"/>
          </ac:spMkLst>
        </pc:spChg>
        <pc:picChg chg="add mod">
          <ac:chgData name="BERREBI Jérémie" userId="S::jeremie.berrebi@edu.devinci.fr::183466a6-cdeb-4598-8a0b-b91f4c4ffe15" providerId="AD" clId="Web-{5DC32C92-976C-4210-9660-096F0AD390DF}" dt="2023-01-10T10:53:44.378" v="413"/>
          <ac:picMkLst>
            <pc:docMk/>
            <pc:sldMk cId="4104823462" sldId="261"/>
            <ac:picMk id="4" creationId="{133C2785-41CC-20E9-0CD5-EB90FE6F8D3F}"/>
          </ac:picMkLst>
        </pc:picChg>
      </pc:sldChg>
      <pc:sldChg chg="add replId">
        <pc:chgData name="BERREBI Jérémie" userId="S::jeremie.berrebi@edu.devinci.fr::183466a6-cdeb-4598-8a0b-b91f4c4ffe15" providerId="AD" clId="Web-{5DC32C92-976C-4210-9660-096F0AD390DF}" dt="2023-01-10T10:29:47.630" v="154"/>
        <pc:sldMkLst>
          <pc:docMk/>
          <pc:sldMk cId="1267627184" sldId="262"/>
        </pc:sldMkLst>
      </pc:sldChg>
      <pc:sldChg chg="addSp modSp add mod replId setBg">
        <pc:chgData name="BERREBI Jérémie" userId="S::jeremie.berrebi@edu.devinci.fr::183466a6-cdeb-4598-8a0b-b91f4c4ffe15" providerId="AD" clId="Web-{5DC32C92-976C-4210-9660-096F0AD390DF}" dt="2023-01-10T11:01:12.002" v="442" actId="1076"/>
        <pc:sldMkLst>
          <pc:docMk/>
          <pc:sldMk cId="390176154" sldId="263"/>
        </pc:sldMkLst>
        <pc:spChg chg="mod">
          <ac:chgData name="BERREBI Jérémie" userId="S::jeremie.berrebi@edu.devinci.fr::183466a6-cdeb-4598-8a0b-b91f4c4ffe15" providerId="AD" clId="Web-{5DC32C92-976C-4210-9660-096F0AD390DF}" dt="2023-01-10T11:00:47.048" v="439"/>
          <ac:spMkLst>
            <pc:docMk/>
            <pc:sldMk cId="390176154" sldId="263"/>
            <ac:spMk id="2" creationId="{CFF56E3C-63CF-9E60-A475-D83F60CB7DED}"/>
          </ac:spMkLst>
        </pc:spChg>
        <pc:spChg chg="mod">
          <ac:chgData name="BERREBI Jérémie" userId="S::jeremie.berrebi@edu.devinci.fr::183466a6-cdeb-4598-8a0b-b91f4c4ffe15" providerId="AD" clId="Web-{5DC32C92-976C-4210-9660-096F0AD390DF}" dt="2023-01-10T11:00:47.048" v="439"/>
          <ac:spMkLst>
            <pc:docMk/>
            <pc:sldMk cId="390176154" sldId="263"/>
            <ac:spMk id="3" creationId="{33A83DDC-001A-2CC5-1738-397B6F9AF7DB}"/>
          </ac:spMkLst>
        </pc:spChg>
        <pc:spChg chg="add">
          <ac:chgData name="BERREBI Jérémie" userId="S::jeremie.berrebi@edu.devinci.fr::183466a6-cdeb-4598-8a0b-b91f4c4ffe15" providerId="AD" clId="Web-{5DC32C92-976C-4210-9660-096F0AD390DF}" dt="2023-01-10T11:00:47.048" v="439"/>
          <ac:spMkLst>
            <pc:docMk/>
            <pc:sldMk cId="390176154" sldId="263"/>
            <ac:spMk id="9" creationId="{F13C74B1-5B17-4795-BED0-7140497B445A}"/>
          </ac:spMkLst>
        </pc:spChg>
        <pc:spChg chg="add">
          <ac:chgData name="BERREBI Jérémie" userId="S::jeremie.berrebi@edu.devinci.fr::183466a6-cdeb-4598-8a0b-b91f4c4ffe15" providerId="AD" clId="Web-{5DC32C92-976C-4210-9660-096F0AD390DF}" dt="2023-01-10T11:00:47.048" v="439"/>
          <ac:spMkLst>
            <pc:docMk/>
            <pc:sldMk cId="390176154" sldId="263"/>
            <ac:spMk id="11" creationId="{D4974D33-8DC5-464E-8C6D-BE58F0669C17}"/>
          </ac:spMkLst>
        </pc:spChg>
        <pc:picChg chg="add mod">
          <ac:chgData name="BERREBI Jérémie" userId="S::jeremie.berrebi@edu.devinci.fr::183466a6-cdeb-4598-8a0b-b91f4c4ffe15" providerId="AD" clId="Web-{5DC32C92-976C-4210-9660-096F0AD390DF}" dt="2023-01-10T11:01:12.002" v="442" actId="1076"/>
          <ac:picMkLst>
            <pc:docMk/>
            <pc:sldMk cId="390176154" sldId="263"/>
            <ac:picMk id="4" creationId="{CDB3769B-31AB-8824-65C3-DAD4B1F24E38}"/>
          </ac:picMkLst>
        </pc:picChg>
      </pc:sldChg>
      <pc:sldChg chg="add replId">
        <pc:chgData name="BERREBI Jérémie" userId="S::jeremie.berrebi@edu.devinci.fr::183466a6-cdeb-4598-8a0b-b91f4c4ffe15" providerId="AD" clId="Web-{5DC32C92-976C-4210-9660-096F0AD390DF}" dt="2023-01-10T10:29:51.724" v="156"/>
        <pc:sldMkLst>
          <pc:docMk/>
          <pc:sldMk cId="1843235482" sldId="264"/>
        </pc:sldMkLst>
      </pc:sldChg>
      <pc:sldChg chg="add replId">
        <pc:chgData name="BERREBI Jérémie" userId="S::jeremie.berrebi@edu.devinci.fr::183466a6-cdeb-4598-8a0b-b91f4c4ffe15" providerId="AD" clId="Web-{5DC32C92-976C-4210-9660-096F0AD390DF}" dt="2023-01-10T10:29:54.161" v="157"/>
        <pc:sldMkLst>
          <pc:docMk/>
          <pc:sldMk cId="1810842195" sldId="265"/>
        </pc:sldMkLst>
      </pc:sldChg>
    </pc:docChg>
  </pc:docChgLst>
  <pc:docChgLst>
    <pc:chgData name="BERREBI Jérémie" userId="S::jeremie.berrebi@edu.devinci.fr::183466a6-cdeb-4598-8a0b-b91f4c4ffe15" providerId="AD" clId="Web-{E7709B77-179E-4A37-9A65-F57FCCCE8222}"/>
    <pc:docChg chg="modSld">
      <pc:chgData name="BERREBI Jérémie" userId="S::jeremie.berrebi@edu.devinci.fr::183466a6-cdeb-4598-8a0b-b91f4c4ffe15" providerId="AD" clId="Web-{E7709B77-179E-4A37-9A65-F57FCCCE8222}" dt="2023-01-10T15:17:30.184" v="53" actId="1076"/>
      <pc:docMkLst>
        <pc:docMk/>
      </pc:docMkLst>
      <pc:sldChg chg="addSp delSp modSp">
        <pc:chgData name="BERREBI Jérémie" userId="S::jeremie.berrebi@edu.devinci.fr::183466a6-cdeb-4598-8a0b-b91f4c4ffe15" providerId="AD" clId="Web-{E7709B77-179E-4A37-9A65-F57FCCCE8222}" dt="2023-01-10T15:17:30.184" v="53" actId="1076"/>
        <pc:sldMkLst>
          <pc:docMk/>
          <pc:sldMk cId="494321736" sldId="257"/>
        </pc:sldMkLst>
        <pc:spChg chg="mod">
          <ac:chgData name="BERREBI Jérémie" userId="S::jeremie.berrebi@edu.devinci.fr::183466a6-cdeb-4598-8a0b-b91f4c4ffe15" providerId="AD" clId="Web-{E7709B77-179E-4A37-9A65-F57FCCCE8222}" dt="2023-01-10T15:17:24.153" v="52" actId="1076"/>
          <ac:spMkLst>
            <pc:docMk/>
            <pc:sldMk cId="494321736" sldId="257"/>
            <ac:spMk id="5" creationId="{C37A7659-B45F-7D2E-8060-7B25659E66BE}"/>
          </ac:spMkLst>
        </pc:spChg>
        <pc:picChg chg="add del mod ord">
          <ac:chgData name="BERREBI Jérémie" userId="S::jeremie.berrebi@edu.devinci.fr::183466a6-cdeb-4598-8a0b-b91f4c4ffe15" providerId="AD" clId="Web-{E7709B77-179E-4A37-9A65-F57FCCCE8222}" dt="2023-01-10T15:13:20.177" v="9"/>
          <ac:picMkLst>
            <pc:docMk/>
            <pc:sldMk cId="494321736" sldId="257"/>
            <ac:picMk id="3" creationId="{029A96B9-27B7-CE13-80E4-C20234E9FF17}"/>
          </ac:picMkLst>
        </pc:picChg>
        <pc:picChg chg="add del mod ord">
          <ac:chgData name="BERREBI Jérémie" userId="S::jeremie.berrebi@edu.devinci.fr::183466a6-cdeb-4598-8a0b-b91f4c4ffe15" providerId="AD" clId="Web-{E7709B77-179E-4A37-9A65-F57FCCCE8222}" dt="2023-01-10T15:16:46.027" v="45"/>
          <ac:picMkLst>
            <pc:docMk/>
            <pc:sldMk cId="494321736" sldId="257"/>
            <ac:picMk id="6" creationId="{B9346E64-75D5-942E-0ECC-C976AE0BE0F6}"/>
          </ac:picMkLst>
        </pc:picChg>
        <pc:picChg chg="mod">
          <ac:chgData name="BERREBI Jérémie" userId="S::jeremie.berrebi@edu.devinci.fr::183466a6-cdeb-4598-8a0b-b91f4c4ffe15" providerId="AD" clId="Web-{E7709B77-179E-4A37-9A65-F57FCCCE8222}" dt="2023-01-10T15:17:30.184" v="53" actId="1076"/>
          <ac:picMkLst>
            <pc:docMk/>
            <pc:sldMk cId="494321736" sldId="257"/>
            <ac:picMk id="7" creationId="{B8FAE2EA-7C99-A812-8144-B1BEDC4954BC}"/>
          </ac:picMkLst>
        </pc:picChg>
        <pc:picChg chg="add del mod ord">
          <ac:chgData name="BERREBI Jérémie" userId="S::jeremie.berrebi@edu.devinci.fr::183466a6-cdeb-4598-8a0b-b91f4c4ffe15" providerId="AD" clId="Web-{E7709B77-179E-4A37-9A65-F57FCCCE8222}" dt="2023-01-10T15:16:07.573" v="39"/>
          <ac:picMkLst>
            <pc:docMk/>
            <pc:sldMk cId="494321736" sldId="257"/>
            <ac:picMk id="8" creationId="{2C203948-752B-74F5-891C-9ABCF759CEAF}"/>
          </ac:picMkLst>
        </pc:picChg>
        <pc:picChg chg="add mod ord">
          <ac:chgData name="BERREBI Jérémie" userId="S::jeremie.berrebi@edu.devinci.fr::183466a6-cdeb-4598-8a0b-b91f4c4ffe15" providerId="AD" clId="Web-{E7709B77-179E-4A37-9A65-F57FCCCE8222}" dt="2023-01-10T15:17:10.809" v="50" actId="1076"/>
          <ac:picMkLst>
            <pc:docMk/>
            <pc:sldMk cId="494321736" sldId="257"/>
            <ac:picMk id="9" creationId="{45AC43D4-9598-B712-A7A3-E2669D8D956C}"/>
          </ac:picMkLst>
        </pc:picChg>
      </pc:sldChg>
    </pc:docChg>
  </pc:docChgLst>
  <pc:docChgLst>
    <pc:chgData name="BERREBI Jérémie" userId="S::jeremie.berrebi@edu.devinci.fr::183466a6-cdeb-4598-8a0b-b91f4c4ffe15" providerId="AD" clId="Web-{D268362F-6E76-490E-B19A-6429C1739849}"/>
    <pc:docChg chg="addSld modSld">
      <pc:chgData name="BERREBI Jérémie" userId="S::jeremie.berrebi@edu.devinci.fr::183466a6-cdeb-4598-8a0b-b91f4c4ffe15" providerId="AD" clId="Web-{D268362F-6E76-490E-B19A-6429C1739849}" dt="2023-01-10T11:19:05.034" v="73" actId="1076"/>
      <pc:docMkLst>
        <pc:docMk/>
      </pc:docMkLst>
      <pc:sldChg chg="addSp delSp modSp">
        <pc:chgData name="BERREBI Jérémie" userId="S::jeremie.berrebi@edu.devinci.fr::183466a6-cdeb-4598-8a0b-b91f4c4ffe15" providerId="AD" clId="Web-{D268362F-6E76-490E-B19A-6429C1739849}" dt="2023-01-10T11:19:05.034" v="73" actId="1076"/>
        <pc:sldMkLst>
          <pc:docMk/>
          <pc:sldMk cId="1843235482" sldId="264"/>
        </pc:sldMkLst>
        <pc:spChg chg="del">
          <ac:chgData name="BERREBI Jérémie" userId="S::jeremie.berrebi@edu.devinci.fr::183466a6-cdeb-4598-8a0b-b91f4c4ffe15" providerId="AD" clId="Web-{D268362F-6E76-490E-B19A-6429C1739849}" dt="2023-01-10T11:16:07.624" v="51"/>
          <ac:spMkLst>
            <pc:docMk/>
            <pc:sldMk cId="1843235482" sldId="264"/>
            <ac:spMk id="2" creationId="{CFF56E3C-63CF-9E60-A475-D83F60CB7DED}"/>
          </ac:spMkLst>
        </pc:spChg>
        <pc:spChg chg="del">
          <ac:chgData name="BERREBI Jérémie" userId="S::jeremie.berrebi@edu.devinci.fr::183466a6-cdeb-4598-8a0b-b91f4c4ffe15" providerId="AD" clId="Web-{D268362F-6E76-490E-B19A-6429C1739849}" dt="2023-01-10T11:16:05.749" v="50"/>
          <ac:spMkLst>
            <pc:docMk/>
            <pc:sldMk cId="1843235482" sldId="264"/>
            <ac:spMk id="3" creationId="{33A83DDC-001A-2CC5-1738-397B6F9AF7DB}"/>
          </ac:spMkLst>
        </pc:spChg>
        <pc:spChg chg="add mod">
          <ac:chgData name="BERREBI Jérémie" userId="S::jeremie.berrebi@edu.devinci.fr::183466a6-cdeb-4598-8a0b-b91f4c4ffe15" providerId="AD" clId="Web-{D268362F-6E76-490E-B19A-6429C1739849}" dt="2023-01-10T11:19:05.034" v="73" actId="1076"/>
          <ac:spMkLst>
            <pc:docMk/>
            <pc:sldMk cId="1843235482" sldId="264"/>
            <ac:spMk id="5" creationId="{1D87870B-5978-608C-D049-BD19F1768E54}"/>
          </ac:spMkLst>
        </pc:spChg>
        <pc:picChg chg="add del mod">
          <ac:chgData name="BERREBI Jérémie" userId="S::jeremie.berrebi@edu.devinci.fr::183466a6-cdeb-4598-8a0b-b91f4c4ffe15" providerId="AD" clId="Web-{D268362F-6E76-490E-B19A-6429C1739849}" dt="2023-01-10T11:18:35.424" v="64"/>
          <ac:picMkLst>
            <pc:docMk/>
            <pc:sldMk cId="1843235482" sldId="264"/>
            <ac:picMk id="4" creationId="{10250B01-D7AB-76A5-D1F3-08BF9AE4046F}"/>
          </ac:picMkLst>
        </pc:picChg>
        <pc:picChg chg="add mod">
          <ac:chgData name="BERREBI Jérémie" userId="S::jeremie.berrebi@edu.devinci.fr::183466a6-cdeb-4598-8a0b-b91f4c4ffe15" providerId="AD" clId="Web-{D268362F-6E76-490E-B19A-6429C1739849}" dt="2023-01-10T11:18:51.784" v="69" actId="1076"/>
          <ac:picMkLst>
            <pc:docMk/>
            <pc:sldMk cId="1843235482" sldId="264"/>
            <ac:picMk id="6" creationId="{7DEFEACF-E6A6-59AD-5698-74B6D1B6AFE3}"/>
          </ac:picMkLst>
        </pc:picChg>
      </pc:sldChg>
      <pc:sldChg chg="addSp delSp modSp new">
        <pc:chgData name="BERREBI Jérémie" userId="S::jeremie.berrebi@edu.devinci.fr::183466a6-cdeb-4598-8a0b-b91f4c4ffe15" providerId="AD" clId="Web-{D268362F-6E76-490E-B19A-6429C1739849}" dt="2023-01-10T11:14:36.466" v="25" actId="1076"/>
        <pc:sldMkLst>
          <pc:docMk/>
          <pc:sldMk cId="867705356" sldId="266"/>
        </pc:sldMkLst>
        <pc:spChg chg="del">
          <ac:chgData name="BERREBI Jérémie" userId="S::jeremie.berrebi@edu.devinci.fr::183466a6-cdeb-4598-8a0b-b91f4c4ffe15" providerId="AD" clId="Web-{D268362F-6E76-490E-B19A-6429C1739849}" dt="2023-01-10T11:12:01.760" v="4"/>
          <ac:spMkLst>
            <pc:docMk/>
            <pc:sldMk cId="867705356" sldId="266"/>
            <ac:spMk id="2" creationId="{17ACFCF8-FB67-6DB8-1DF4-635C85CEC9C8}"/>
          </ac:spMkLst>
        </pc:spChg>
        <pc:spChg chg="del">
          <ac:chgData name="BERREBI Jérémie" userId="S::jeremie.berrebi@edu.devinci.fr::183466a6-cdeb-4598-8a0b-b91f4c4ffe15" providerId="AD" clId="Web-{D268362F-6E76-490E-B19A-6429C1739849}" dt="2023-01-10T11:11:58.932" v="3"/>
          <ac:spMkLst>
            <pc:docMk/>
            <pc:sldMk cId="867705356" sldId="266"/>
            <ac:spMk id="3" creationId="{3473294A-577E-2056-5B16-3C243AA8C960}"/>
          </ac:spMkLst>
        </pc:spChg>
        <pc:picChg chg="add del mod">
          <ac:chgData name="BERREBI Jérémie" userId="S::jeremie.berrebi@edu.devinci.fr::183466a6-cdeb-4598-8a0b-b91f4c4ffe15" providerId="AD" clId="Web-{D268362F-6E76-490E-B19A-6429C1739849}" dt="2023-01-10T11:13:27.902" v="6"/>
          <ac:picMkLst>
            <pc:docMk/>
            <pc:sldMk cId="867705356" sldId="266"/>
            <ac:picMk id="4" creationId="{CCF98BDF-70C2-73DE-23EF-FE5565603CF5}"/>
          </ac:picMkLst>
        </pc:picChg>
        <pc:picChg chg="add mod">
          <ac:chgData name="BERREBI Jérémie" userId="S::jeremie.berrebi@edu.devinci.fr::183466a6-cdeb-4598-8a0b-b91f4c4ffe15" providerId="AD" clId="Web-{D268362F-6E76-490E-B19A-6429C1739849}" dt="2023-01-10T11:14:33.826" v="23" actId="14100"/>
          <ac:picMkLst>
            <pc:docMk/>
            <pc:sldMk cId="867705356" sldId="266"/>
            <ac:picMk id="5" creationId="{F9B41DFF-D7B0-F437-ABA7-FA1DDB627B84}"/>
          </ac:picMkLst>
        </pc:picChg>
        <pc:picChg chg="add del mod">
          <ac:chgData name="BERREBI Jérémie" userId="S::jeremie.berrebi@edu.devinci.fr::183466a6-cdeb-4598-8a0b-b91f4c4ffe15" providerId="AD" clId="Web-{D268362F-6E76-490E-B19A-6429C1739849}" dt="2023-01-10T11:14:05.419" v="18"/>
          <ac:picMkLst>
            <pc:docMk/>
            <pc:sldMk cId="867705356" sldId="266"/>
            <ac:picMk id="6" creationId="{EBDEA038-C7B9-2122-9BB1-B97F4B225946}"/>
          </ac:picMkLst>
        </pc:picChg>
        <pc:picChg chg="add mod">
          <ac:chgData name="BERREBI Jérémie" userId="S::jeremie.berrebi@edu.devinci.fr::183466a6-cdeb-4598-8a0b-b91f4c4ffe15" providerId="AD" clId="Web-{D268362F-6E76-490E-B19A-6429C1739849}" dt="2023-01-10T11:14:36.466" v="25" actId="1076"/>
          <ac:picMkLst>
            <pc:docMk/>
            <pc:sldMk cId="867705356" sldId="266"/>
            <ac:picMk id="7" creationId="{1968CB9A-7C5E-072A-5EF8-F50AE0116FC0}"/>
          </ac:picMkLst>
        </pc:picChg>
      </pc:sldChg>
      <pc:sldChg chg="addSp delSp modSp new">
        <pc:chgData name="BERREBI Jérémie" userId="S::jeremie.berrebi@edu.devinci.fr::183466a6-cdeb-4598-8a0b-b91f4c4ffe15" providerId="AD" clId="Web-{D268362F-6E76-490E-B19A-6429C1739849}" dt="2023-01-10T11:15:27.499" v="41" actId="1076"/>
        <pc:sldMkLst>
          <pc:docMk/>
          <pc:sldMk cId="3050567696" sldId="267"/>
        </pc:sldMkLst>
        <pc:spChg chg="del">
          <ac:chgData name="BERREBI Jérémie" userId="S::jeremie.berrebi@edu.devinci.fr::183466a6-cdeb-4598-8a0b-b91f4c4ffe15" providerId="AD" clId="Web-{D268362F-6E76-490E-B19A-6429C1739849}" dt="2023-01-10T11:14:42.482" v="27"/>
          <ac:spMkLst>
            <pc:docMk/>
            <pc:sldMk cId="3050567696" sldId="267"/>
            <ac:spMk id="2" creationId="{95740DF9-2B13-65D5-2CA8-5F2A03546F45}"/>
          </ac:spMkLst>
        </pc:spChg>
        <pc:spChg chg="del">
          <ac:chgData name="BERREBI Jérémie" userId="S::jeremie.berrebi@edu.devinci.fr::183466a6-cdeb-4598-8a0b-b91f4c4ffe15" providerId="AD" clId="Web-{D268362F-6E76-490E-B19A-6429C1739849}" dt="2023-01-10T11:14:40.263" v="26"/>
          <ac:spMkLst>
            <pc:docMk/>
            <pc:sldMk cId="3050567696" sldId="267"/>
            <ac:spMk id="3" creationId="{6E8B98FC-FD80-368E-9AF4-A1A06FBCD056}"/>
          </ac:spMkLst>
        </pc:spChg>
        <pc:picChg chg="add mod">
          <ac:chgData name="BERREBI Jérémie" userId="S::jeremie.berrebi@edu.devinci.fr::183466a6-cdeb-4598-8a0b-b91f4c4ffe15" providerId="AD" clId="Web-{D268362F-6E76-490E-B19A-6429C1739849}" dt="2023-01-10T11:15:23.920" v="40" actId="1076"/>
          <ac:picMkLst>
            <pc:docMk/>
            <pc:sldMk cId="3050567696" sldId="267"/>
            <ac:picMk id="4" creationId="{CA5FEF94-2C1A-2F38-30D1-89691EC90DDA}"/>
          </ac:picMkLst>
        </pc:picChg>
        <pc:picChg chg="add mod">
          <ac:chgData name="BERREBI Jérémie" userId="S::jeremie.berrebi@edu.devinci.fr::183466a6-cdeb-4598-8a0b-b91f4c4ffe15" providerId="AD" clId="Web-{D268362F-6E76-490E-B19A-6429C1739849}" dt="2023-01-10T11:15:27.499" v="41" actId="1076"/>
          <ac:picMkLst>
            <pc:docMk/>
            <pc:sldMk cId="3050567696" sldId="267"/>
            <ac:picMk id="5" creationId="{9EAB5880-FC62-5571-2872-8B41A5AA9A16}"/>
          </ac:picMkLst>
        </pc:picChg>
      </pc:sldChg>
      <pc:sldChg chg="addSp delSp modSp new">
        <pc:chgData name="BERREBI Jérémie" userId="S::jeremie.berrebi@edu.devinci.fr::183466a6-cdeb-4598-8a0b-b91f4c4ffe15" providerId="AD" clId="Web-{D268362F-6E76-490E-B19A-6429C1739849}" dt="2023-01-10T11:15:56.718" v="49" actId="1076"/>
        <pc:sldMkLst>
          <pc:docMk/>
          <pc:sldMk cId="304435674" sldId="268"/>
        </pc:sldMkLst>
        <pc:spChg chg="del">
          <ac:chgData name="BERREBI Jérémie" userId="S::jeremie.berrebi@edu.devinci.fr::183466a6-cdeb-4598-8a0b-b91f4c4ffe15" providerId="AD" clId="Web-{D268362F-6E76-490E-B19A-6429C1739849}" dt="2023-01-10T11:15:53.405" v="48"/>
          <ac:spMkLst>
            <pc:docMk/>
            <pc:sldMk cId="304435674" sldId="268"/>
            <ac:spMk id="2" creationId="{C26D4AA4-E42F-9B31-54B5-2E78DFB4CF12}"/>
          </ac:spMkLst>
        </pc:spChg>
        <pc:spChg chg="del">
          <ac:chgData name="BERREBI Jérémie" userId="S::jeremie.berrebi@edu.devinci.fr::183466a6-cdeb-4598-8a0b-b91f4c4ffe15" providerId="AD" clId="Web-{D268362F-6E76-490E-B19A-6429C1739849}" dt="2023-01-10T11:15:07.748" v="35"/>
          <ac:spMkLst>
            <pc:docMk/>
            <pc:sldMk cId="304435674" sldId="268"/>
            <ac:spMk id="3" creationId="{E801CC60-F311-4120-C19F-C330FED0B427}"/>
          </ac:spMkLst>
        </pc:spChg>
        <pc:spChg chg="add del mod">
          <ac:chgData name="BERREBI Jérémie" userId="S::jeremie.berrebi@edu.devinci.fr::183466a6-cdeb-4598-8a0b-b91f4c4ffe15" providerId="AD" clId="Web-{D268362F-6E76-490E-B19A-6429C1739849}" dt="2023-01-10T11:15:36.514" v="42"/>
          <ac:spMkLst>
            <pc:docMk/>
            <pc:sldMk cId="304435674" sldId="268"/>
            <ac:spMk id="6" creationId="{121954CE-5A72-32DB-ADDE-48F967DBC3B1}"/>
          </ac:spMkLst>
        </pc:spChg>
        <pc:picChg chg="add del mod ord">
          <ac:chgData name="BERREBI Jérémie" userId="S::jeremie.berrebi@edu.devinci.fr::183466a6-cdeb-4598-8a0b-b91f4c4ffe15" providerId="AD" clId="Web-{D268362F-6E76-490E-B19A-6429C1739849}" dt="2023-01-10T11:15:11.529" v="36"/>
          <ac:picMkLst>
            <pc:docMk/>
            <pc:sldMk cId="304435674" sldId="268"/>
            <ac:picMk id="4" creationId="{80EE794B-E2D2-C2AD-B587-53EA1BEC7099}"/>
          </ac:picMkLst>
        </pc:picChg>
        <pc:picChg chg="add mod ord">
          <ac:chgData name="BERREBI Jérémie" userId="S::jeremie.berrebi@edu.devinci.fr::183466a6-cdeb-4598-8a0b-b91f4c4ffe15" providerId="AD" clId="Web-{D268362F-6E76-490E-B19A-6429C1739849}" dt="2023-01-10T11:15:56.718" v="49" actId="1076"/>
          <ac:picMkLst>
            <pc:docMk/>
            <pc:sldMk cId="304435674" sldId="268"/>
            <ac:picMk id="7" creationId="{40CBB8C8-98A1-C41D-8DBE-C6EBEE73BC55}"/>
          </ac:picMkLst>
        </pc:picChg>
      </pc:sldChg>
    </pc:docChg>
  </pc:docChgLst>
  <pc:docChgLst>
    <pc:chgData name="GUEDJ Axel" userId="S::axel.guedj@edu.devinci.fr::0e295f22-5598-4cc5-831d-f1f369781555" providerId="AD" clId="Web-{D57CEC3A-BA82-4424-A603-894B5DE330CF}"/>
    <pc:docChg chg="modSld">
      <pc:chgData name="GUEDJ Axel" userId="S::axel.guedj@edu.devinci.fr::0e295f22-5598-4cc5-831d-f1f369781555" providerId="AD" clId="Web-{D57CEC3A-BA82-4424-A603-894B5DE330CF}" dt="2023-01-11T07:48:45.056" v="45" actId="20577"/>
      <pc:docMkLst>
        <pc:docMk/>
      </pc:docMkLst>
      <pc:sldChg chg="addSp delSp modSp mod setBg">
        <pc:chgData name="GUEDJ Axel" userId="S::axel.guedj@edu.devinci.fr::0e295f22-5598-4cc5-831d-f1f369781555" providerId="AD" clId="Web-{D57CEC3A-BA82-4424-A603-894B5DE330CF}" dt="2023-01-11T07:48:45.056" v="45" actId="20577"/>
        <pc:sldMkLst>
          <pc:docMk/>
          <pc:sldMk cId="1804930089" sldId="258"/>
        </pc:sldMkLst>
        <pc:spChg chg="mod">
          <ac:chgData name="GUEDJ Axel" userId="S::axel.guedj@edu.devinci.fr::0e295f22-5598-4cc5-831d-f1f369781555" providerId="AD" clId="Web-{D57CEC3A-BA82-4424-A603-894B5DE330CF}" dt="2023-01-11T07:48:04.602" v="7" actId="20577"/>
          <ac:spMkLst>
            <pc:docMk/>
            <pc:sldMk cId="1804930089" sldId="258"/>
            <ac:spMk id="2" creationId="{75138712-59EB-3569-D3A0-762187C4E915}"/>
          </ac:spMkLst>
        </pc:spChg>
        <pc:spChg chg="mod">
          <ac:chgData name="GUEDJ Axel" userId="S::axel.guedj@edu.devinci.fr::0e295f22-5598-4cc5-831d-f1f369781555" providerId="AD" clId="Web-{D57CEC3A-BA82-4424-A603-894B5DE330CF}" dt="2023-01-11T07:48:45.056" v="45" actId="20577"/>
          <ac:spMkLst>
            <pc:docMk/>
            <pc:sldMk cId="1804930089" sldId="258"/>
            <ac:spMk id="3" creationId="{239B9AEF-F6D1-0131-3258-E4368041E7F9}"/>
          </ac:spMkLst>
        </pc:spChg>
        <pc:spChg chg="mod">
          <ac:chgData name="GUEDJ Axel" userId="S::axel.guedj@edu.devinci.fr::0e295f22-5598-4cc5-831d-f1f369781555" providerId="AD" clId="Web-{D57CEC3A-BA82-4424-A603-894B5DE330CF}" dt="2023-01-11T07:47:37.194" v="3"/>
          <ac:spMkLst>
            <pc:docMk/>
            <pc:sldMk cId="1804930089" sldId="258"/>
            <ac:spMk id="4" creationId="{1440C554-AD83-E19C-C95C-FF3DDC588B0C}"/>
          </ac:spMkLst>
        </pc:spChg>
        <pc:spChg chg="add del">
          <ac:chgData name="GUEDJ Axel" userId="S::axel.guedj@edu.devinci.fr::0e295f22-5598-4cc5-831d-f1f369781555" providerId="AD" clId="Web-{D57CEC3A-BA82-4424-A603-894B5DE330CF}" dt="2023-01-11T07:48:00.523" v="5"/>
          <ac:spMkLst>
            <pc:docMk/>
            <pc:sldMk cId="1804930089" sldId="258"/>
            <ac:spMk id="9" creationId="{100EDD19-6802-4EC3-95CE-CFFAB042CFD6}"/>
          </ac:spMkLst>
        </pc:spChg>
        <pc:spChg chg="add del">
          <ac:chgData name="GUEDJ Axel" userId="S::axel.guedj@edu.devinci.fr::0e295f22-5598-4cc5-831d-f1f369781555" providerId="AD" clId="Web-{D57CEC3A-BA82-4424-A603-894B5DE330CF}" dt="2023-01-11T07:48:00.523" v="5"/>
          <ac:spMkLst>
            <pc:docMk/>
            <pc:sldMk cId="1804930089" sldId="258"/>
            <ac:spMk id="11" creationId="{DB17E863-922E-4C26-BD64-E8FD41D28661}"/>
          </ac:spMkLst>
        </pc:spChg>
        <pc:spChg chg="add">
          <ac:chgData name="GUEDJ Axel" userId="S::axel.guedj@edu.devinci.fr::0e295f22-5598-4cc5-831d-f1f369781555" providerId="AD" clId="Web-{D57CEC3A-BA82-4424-A603-894B5DE330CF}" dt="2023-01-11T07:48:00.539" v="6"/>
          <ac:spMkLst>
            <pc:docMk/>
            <pc:sldMk cId="1804930089" sldId="258"/>
            <ac:spMk id="13" creationId="{5B7778FC-632E-4DCA-A7CB-0D7731CCF970}"/>
          </ac:spMkLst>
        </pc:spChg>
        <pc:spChg chg="add">
          <ac:chgData name="GUEDJ Axel" userId="S::axel.guedj@edu.devinci.fr::0e295f22-5598-4cc5-831d-f1f369781555" providerId="AD" clId="Web-{D57CEC3A-BA82-4424-A603-894B5DE330CF}" dt="2023-01-11T07:48:00.539" v="6"/>
          <ac:spMkLst>
            <pc:docMk/>
            <pc:sldMk cId="1804930089" sldId="258"/>
            <ac:spMk id="14" creationId="{C2554CA6-288E-4202-BC52-2E5A8F0C0AED}"/>
          </ac:spMkLst>
        </pc:spChg>
        <pc:spChg chg="add">
          <ac:chgData name="GUEDJ Axel" userId="S::axel.guedj@edu.devinci.fr::0e295f22-5598-4cc5-831d-f1f369781555" providerId="AD" clId="Web-{D57CEC3A-BA82-4424-A603-894B5DE330CF}" dt="2023-01-11T07:48:00.539" v="6"/>
          <ac:spMkLst>
            <pc:docMk/>
            <pc:sldMk cId="1804930089" sldId="258"/>
            <ac:spMk id="15" creationId="{FA23A907-97FB-4A8F-880A-DD77401C4296}"/>
          </ac:spMkLst>
        </pc:spChg>
        <pc:spChg chg="add">
          <ac:chgData name="GUEDJ Axel" userId="S::axel.guedj@edu.devinci.fr::0e295f22-5598-4cc5-831d-f1f369781555" providerId="AD" clId="Web-{D57CEC3A-BA82-4424-A603-894B5DE330CF}" dt="2023-01-11T07:48:00.539" v="6"/>
          <ac:spMkLst>
            <pc:docMk/>
            <pc:sldMk cId="1804930089" sldId="258"/>
            <ac:spMk id="16" creationId="{B10BB131-AC8E-4A8E-A5D1-36260F720C3B}"/>
          </ac:spMkLst>
        </pc:spChg>
      </pc:sldChg>
    </pc:docChg>
  </pc:docChgLst>
  <pc:docChgLst>
    <pc:chgData name="BERREBI Jérémie" userId="S::jeremie.berrebi@edu.devinci.fr::183466a6-cdeb-4598-8a0b-b91f4c4ffe15" providerId="AD" clId="Web-{FA51B45D-E49B-4E32-98F2-DC88F6BE81D9}"/>
    <pc:docChg chg="addSld modSld">
      <pc:chgData name="BERREBI Jérémie" userId="S::jeremie.berrebi@edu.devinci.fr::183466a6-cdeb-4598-8a0b-b91f4c4ffe15" providerId="AD" clId="Web-{FA51B45D-E49B-4E32-98F2-DC88F6BE81D9}" dt="2023-01-10T11:22:35.576" v="7" actId="1076"/>
      <pc:docMkLst>
        <pc:docMk/>
      </pc:docMkLst>
      <pc:sldChg chg="addSp delSp modSp new">
        <pc:chgData name="BERREBI Jérémie" userId="S::jeremie.berrebi@edu.devinci.fr::183466a6-cdeb-4598-8a0b-b91f4c4ffe15" providerId="AD" clId="Web-{FA51B45D-E49B-4E32-98F2-DC88F6BE81D9}" dt="2023-01-10T11:22:35.576" v="7" actId="1076"/>
        <pc:sldMkLst>
          <pc:docMk/>
          <pc:sldMk cId="4288169284" sldId="269"/>
        </pc:sldMkLst>
        <pc:spChg chg="del">
          <ac:chgData name="BERREBI Jérémie" userId="S::jeremie.berrebi@edu.devinci.fr::183466a6-cdeb-4598-8a0b-b91f4c4ffe15" providerId="AD" clId="Web-{FA51B45D-E49B-4E32-98F2-DC88F6BE81D9}" dt="2023-01-10T11:22:24.154" v="2"/>
          <ac:spMkLst>
            <pc:docMk/>
            <pc:sldMk cId="4288169284" sldId="269"/>
            <ac:spMk id="2" creationId="{5C84986E-6C17-9A0F-DC2D-27EE7C977F0B}"/>
          </ac:spMkLst>
        </pc:spChg>
        <pc:spChg chg="del">
          <ac:chgData name="BERREBI Jérémie" userId="S::jeremie.berrebi@edu.devinci.fr::183466a6-cdeb-4598-8a0b-b91f4c4ffe15" providerId="AD" clId="Web-{FA51B45D-E49B-4E32-98F2-DC88F6BE81D9}" dt="2023-01-10T11:22:19.545" v="1"/>
          <ac:spMkLst>
            <pc:docMk/>
            <pc:sldMk cId="4288169284" sldId="269"/>
            <ac:spMk id="3" creationId="{075A0E37-5572-0E72-7815-C803A92A3507}"/>
          </ac:spMkLst>
        </pc:spChg>
        <pc:picChg chg="add mod ord">
          <ac:chgData name="BERREBI Jérémie" userId="S::jeremie.berrebi@edu.devinci.fr::183466a6-cdeb-4598-8a0b-b91f4c4ffe15" providerId="AD" clId="Web-{FA51B45D-E49B-4E32-98F2-DC88F6BE81D9}" dt="2023-01-10T11:22:35.576" v="7" actId="1076"/>
          <ac:picMkLst>
            <pc:docMk/>
            <pc:sldMk cId="4288169284" sldId="269"/>
            <ac:picMk id="4" creationId="{E1636A59-4F09-14B7-F811-70318BC659FC}"/>
          </ac:picMkLst>
        </pc:picChg>
      </pc:sldChg>
    </pc:docChg>
  </pc:docChgLst>
  <pc:docChgLst>
    <pc:chgData name="GUEDJ Axel" userId="S::axel.guedj@edu.devinci.fr::0e295f22-5598-4cc5-831d-f1f369781555" providerId="AD" clId="Web-{4BCBE895-28B5-4E94-AB69-A01A3F28BB3B}"/>
    <pc:docChg chg="modSld">
      <pc:chgData name="GUEDJ Axel" userId="S::axel.guedj@edu.devinci.fr::0e295f22-5598-4cc5-831d-f1f369781555" providerId="AD" clId="Web-{4BCBE895-28B5-4E94-AB69-A01A3F28BB3B}" dt="2023-01-11T07:46:22.749" v="43"/>
      <pc:docMkLst>
        <pc:docMk/>
      </pc:docMkLst>
      <pc:sldChg chg="addSp modSp">
        <pc:chgData name="GUEDJ Axel" userId="S::axel.guedj@edu.devinci.fr::0e295f22-5598-4cc5-831d-f1f369781555" providerId="AD" clId="Web-{4BCBE895-28B5-4E94-AB69-A01A3F28BB3B}" dt="2023-01-11T07:46:22.749" v="43"/>
        <pc:sldMkLst>
          <pc:docMk/>
          <pc:sldMk cId="3225752348" sldId="256"/>
        </pc:sldMkLst>
        <pc:spChg chg="add mod">
          <ac:chgData name="GUEDJ Axel" userId="S::axel.guedj@edu.devinci.fr::0e295f22-5598-4cc5-831d-f1f369781555" providerId="AD" clId="Web-{4BCBE895-28B5-4E94-AB69-A01A3F28BB3B}" dt="2023-01-11T07:46:22.749" v="43"/>
          <ac:spMkLst>
            <pc:docMk/>
            <pc:sldMk cId="3225752348" sldId="256"/>
            <ac:spMk id="6" creationId="{080392E1-4C6D-AA92-B80A-89D608CCD0FA}"/>
          </ac:spMkLst>
        </pc:spChg>
      </pc:sldChg>
      <pc:sldChg chg="addSp delSp modSp mod setBg">
        <pc:chgData name="GUEDJ Axel" userId="S::axel.guedj@edu.devinci.fr::0e295f22-5598-4cc5-831d-f1f369781555" providerId="AD" clId="Web-{4BCBE895-28B5-4E94-AB69-A01A3F28BB3B}" dt="2023-01-11T07:45:45.560" v="42" actId="20577"/>
        <pc:sldMkLst>
          <pc:docMk/>
          <pc:sldMk cId="949345093" sldId="259"/>
        </pc:sldMkLst>
        <pc:spChg chg="mod">
          <ac:chgData name="GUEDJ Axel" userId="S::axel.guedj@edu.devinci.fr::0e295f22-5598-4cc5-831d-f1f369781555" providerId="AD" clId="Web-{4BCBE895-28B5-4E94-AB69-A01A3F28BB3B}" dt="2023-01-11T07:43:50.572" v="0"/>
          <ac:spMkLst>
            <pc:docMk/>
            <pc:sldMk cId="949345093" sldId="259"/>
            <ac:spMk id="2" creationId="{5F13C9E1-C1AE-35D1-B478-87B34917EF55}"/>
          </ac:spMkLst>
        </pc:spChg>
        <pc:spChg chg="mod">
          <ac:chgData name="GUEDJ Axel" userId="S::axel.guedj@edu.devinci.fr::0e295f22-5598-4cc5-831d-f1f369781555" providerId="AD" clId="Web-{4BCBE895-28B5-4E94-AB69-A01A3F28BB3B}" dt="2023-01-11T07:45:45.560" v="42" actId="20577"/>
          <ac:spMkLst>
            <pc:docMk/>
            <pc:sldMk cId="949345093" sldId="259"/>
            <ac:spMk id="3" creationId="{6E5C776C-7243-8A32-6275-A9548B9A56CF}"/>
          </ac:spMkLst>
        </pc:spChg>
        <pc:spChg chg="add del">
          <ac:chgData name="GUEDJ Axel" userId="S::axel.guedj@edu.devinci.fr::0e295f22-5598-4cc5-831d-f1f369781555" providerId="AD" clId="Web-{4BCBE895-28B5-4E94-AB69-A01A3F28BB3B}" dt="2023-01-11T07:45:17.809" v="36"/>
          <ac:spMkLst>
            <pc:docMk/>
            <pc:sldMk cId="949345093" sldId="259"/>
            <ac:spMk id="9" creationId="{F13C74B1-5B17-4795-BED0-7140497B445A}"/>
          </ac:spMkLst>
        </pc:spChg>
        <pc:spChg chg="add del">
          <ac:chgData name="GUEDJ Axel" userId="S::axel.guedj@edu.devinci.fr::0e295f22-5598-4cc5-831d-f1f369781555" providerId="AD" clId="Web-{4BCBE895-28B5-4E94-AB69-A01A3F28BB3B}" dt="2023-01-11T07:45:17.809" v="36"/>
          <ac:spMkLst>
            <pc:docMk/>
            <pc:sldMk cId="949345093" sldId="259"/>
            <ac:spMk id="11" creationId="{D4974D33-8DC5-464E-8C6D-BE58F0669C17}"/>
          </ac:spMkLst>
        </pc:spChg>
        <pc:spChg chg="add">
          <ac:chgData name="GUEDJ Axel" userId="S::axel.guedj@edu.devinci.fr::0e295f22-5598-4cc5-831d-f1f369781555" providerId="AD" clId="Web-{4BCBE895-28B5-4E94-AB69-A01A3F28BB3B}" dt="2023-01-11T07:45:17.809" v="36"/>
          <ac:spMkLst>
            <pc:docMk/>
            <pc:sldMk cId="949345093" sldId="259"/>
            <ac:spMk id="16" creationId="{F13C74B1-5B17-4795-BED0-7140497B445A}"/>
          </ac:spMkLst>
        </pc:spChg>
        <pc:spChg chg="add">
          <ac:chgData name="GUEDJ Axel" userId="S::axel.guedj@edu.devinci.fr::0e295f22-5598-4cc5-831d-f1f369781555" providerId="AD" clId="Web-{4BCBE895-28B5-4E94-AB69-A01A3F28BB3B}" dt="2023-01-11T07:45:17.809" v="36"/>
          <ac:spMkLst>
            <pc:docMk/>
            <pc:sldMk cId="949345093" sldId="259"/>
            <ac:spMk id="18" creationId="{D4974D33-8DC5-464E-8C6D-BE58F0669C17}"/>
          </ac:spMkLst>
        </pc:spChg>
        <pc:picChg chg="add mod">
          <ac:chgData name="GUEDJ Axel" userId="S::axel.guedj@edu.devinci.fr::0e295f22-5598-4cc5-831d-f1f369781555" providerId="AD" clId="Web-{4BCBE895-28B5-4E94-AB69-A01A3F28BB3B}" dt="2023-01-11T07:45:17.809" v="36"/>
          <ac:picMkLst>
            <pc:docMk/>
            <pc:sldMk cId="949345093" sldId="259"/>
            <ac:picMk id="5" creationId="{C9CFE91C-596A-FE7A-5337-0A5CBFB445C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93BC4-53E4-9676-AF2A-EF746CF19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0C1459-0F04-4CB7-3FC9-506955956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D9D173-34BD-D234-9A37-3445E62E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0CD18C-B74A-2353-92FF-32061067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6A895D-62BB-F9B6-9C63-B13484BC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7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0AE426-7633-4226-E134-656D8259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BF2F0F-5D11-097D-5459-7E99656FF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86EFD8-8CE4-D10B-0CBD-B4C3CD34F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1912E0-1C74-B64C-927C-C5925821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AA34FF-B3E3-F4B1-2E24-63077AC4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66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DF7C1BB-D7B9-7311-BF25-0D638ACA8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8C9BF9-DB6A-2C61-03AE-6AAD7A556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4A4520-A4D4-154C-7FFF-FD1C53FA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BE298C-2B9D-059C-C8A0-35AC8446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553BA0-0FDE-E16B-4D7D-DE876BCA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7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8C4A65-784B-C27F-625A-80CAE799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D6384D-FB00-DDD2-E045-370F5A62E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58806-1216-6437-6CDD-3C8E8097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07339C-6A3D-D571-9EBE-CD7DF9E1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EECDB4-0FF7-F4D4-E820-336CA3B8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11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E96E8-9D0A-FB09-BB0D-A6FD56AA3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519DD2-19B2-D40B-3135-000AFEB23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36EF59-DBB1-3155-62A8-62D42DC7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9FC56D-4310-CB27-03CA-AE612EDD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0EB3B2-253B-496B-EA2A-4E77443B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53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4D0925-C3B4-2854-2448-01DC7F84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68F6A-22E9-73F7-B837-4101255A6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CD93B7-8A13-75BA-1FEA-513D163C4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F45023-B984-152C-CA7A-D3C14AC2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0F4BBE-1F35-4E13-3774-A29827BC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3DB613-F30E-C546-6F9D-7A3F6094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01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20D74-F42F-885E-6294-816F4D56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D9ABF0-A2C5-4AAE-D1A7-F377C63AA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8F157D-9CF5-A4C0-4101-146C4610F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57008F-BC38-03E0-1860-B6C88A68E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88492E-7D3C-FA99-BB54-FE186E61D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DF37ADA-856F-D549-BFFB-5661CE12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898F71-D157-301D-EA8B-63796088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F1A74B-9CFD-7EBF-37AC-9BFD6AE0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12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4AB7E-33E6-B17E-26F2-17D3A07B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8DC3BD-DDC7-4B81-7FB6-78C7DF09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54B68A-8E76-E693-BFBF-3AC07F44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10918B-9556-D0EF-DF8C-6A45A38D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2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2D3EB13-A434-744A-C9A8-BF3AF18E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345F067-B00F-F122-F93D-E1EDCAD1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1C3DEC-F1EA-5A87-7DC0-2AB6539E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28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C18994-452C-33E0-8D0B-37CE3D0F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7C5BEF-80AD-2832-BB86-C1F65576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6D0F26-3974-6217-353C-15F7D3A33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87FAD5-F76E-6863-DD6D-060119A9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A2886F-182B-9DC0-7570-40E4B06D8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5FA46D-E405-18A4-B81E-B47D72FC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42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BE928-023C-91F4-0A72-C5455303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A481E7-919B-FA70-4702-A5698CEB3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073AA0-024F-172E-7252-C57BBC06F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2048CE-7F35-480B-7255-333D5E9A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5F8CF5-CC4A-1170-146D-6374F9F6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EA203F-7418-A949-56CA-45E0D636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94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B0665C3-5A77-6525-5761-20E12F2A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42E635-C788-F96D-FDF6-7CE69366F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0B0DB4-0F18-3A95-105D-58F8A7EFB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07234-6B4D-9D43-9D72-98BE80742335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889F3E-D465-2FA7-C56B-B43882D83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97ACFD-8C59-6828-79B2-202C6371E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983F2-A629-7648-9DDC-1B098F1139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57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4E57766E-E5F8-EF14-C1DE-FA61A7AE8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" t="6393" r="3200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903ED-CFD0-ECA7-CB58-760C1FD3D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fr-FR" sz="4800"/>
              <a:t>Projet Web Scrapping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57201E-F9FC-735B-A966-F8B725DF0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fr-FR" sz="2000"/>
              <a:t>Scrapping des données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61426-2413-F80B-5BB1-C8FE38B676E6}"/>
              </a:ext>
            </a:extLst>
          </p:cNvPr>
          <p:cNvSpPr txBox="1"/>
          <p:nvPr/>
        </p:nvSpPr>
        <p:spPr>
          <a:xfrm>
            <a:off x="171449" y="6229350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/>
              <a:t>Axel Guedj – Jérémie Berrebi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0392E1-4C6D-AA92-B80A-89D608CC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7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 4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C445C238-1510-5129-79AC-304494CEE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8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E1636A59-4F09-14B7-F811-70318BC65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308" y="373513"/>
            <a:ext cx="11133006" cy="6105375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EFC9F2-1BA5-66C4-9A0D-375233BC99D0}"/>
              </a:ext>
            </a:extLst>
          </p:cNvPr>
          <p:cNvSpPr/>
          <p:nvPr/>
        </p:nvSpPr>
        <p:spPr>
          <a:xfrm>
            <a:off x="3209276" y="1192695"/>
            <a:ext cx="287547" cy="244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CE18FA-481B-3659-5644-65F38044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11</a:t>
            </a:fld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E8A1D73-9850-8DB0-D4FA-04508400AAC9}"/>
              </a:ext>
            </a:extLst>
          </p:cNvPr>
          <p:cNvCxnSpPr/>
          <p:nvPr/>
        </p:nvCxnSpPr>
        <p:spPr>
          <a:xfrm flipV="1">
            <a:off x="3467819" y="291861"/>
            <a:ext cx="2941608" cy="10840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6244EA4-0B8D-BF5D-4965-CC5DFC4ACF24}"/>
              </a:ext>
            </a:extLst>
          </p:cNvPr>
          <p:cNvSpPr txBox="1"/>
          <p:nvPr/>
        </p:nvSpPr>
        <p:spPr>
          <a:xfrm>
            <a:off x="6443869" y="165652"/>
            <a:ext cx="22406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cs typeface="Calibri"/>
              </a:rPr>
              <a:t>Géolocalisation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16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CD530E-5ABD-DD1B-A2F5-BB675F4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509FF939-12DA-B06D-26DE-C0DD7E71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2" y="488919"/>
            <a:ext cx="10219425" cy="60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2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D87870B-5978-608C-D049-BD19F1768E54}"/>
              </a:ext>
            </a:extLst>
          </p:cNvPr>
          <p:cNvSpPr txBox="1"/>
          <p:nvPr/>
        </p:nvSpPr>
        <p:spPr>
          <a:xfrm>
            <a:off x="1501462" y="836218"/>
            <a:ext cx="55776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cs typeface="Calibri"/>
              </a:rPr>
              <a:t>Carte des 30 villes pris en compte: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DEFEACF-E6A6-59AD-5698-74B6D1B6A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04" y="1294343"/>
            <a:ext cx="9615577" cy="470063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CCCA47-30A0-EAE6-187D-F020508A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1C4EBE-6CF6-E2F7-C537-C5ED2124FA07}"/>
              </a:ext>
            </a:extLst>
          </p:cNvPr>
          <p:cNvSpPr txBox="1"/>
          <p:nvPr/>
        </p:nvSpPr>
        <p:spPr>
          <a:xfrm>
            <a:off x="598098" y="296174"/>
            <a:ext cx="38646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Calibri Light"/>
              </a:rPr>
              <a:t>Quelques Visualisation :</a:t>
            </a:r>
            <a:r>
              <a:rPr lang="fr-FR" sz="2400">
                <a:solidFill>
                  <a:schemeClr val="accent6"/>
                </a:solidFill>
                <a:latin typeface="Calibri Light"/>
                <a:cs typeface="Calibri Light"/>
              </a:rPr>
              <a:t>​</a:t>
            </a:r>
            <a:endParaRPr lang="fr-FR" sz="2400">
              <a:solidFill>
                <a:schemeClr val="accent6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23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F56E3C-63CF-9E60-A475-D83F60CB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Carte des Hotels choisis</a:t>
            </a:r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09B681-3698-60BF-02F8-90540D93A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Image 5" descr="Une image contenant carte&#10;&#10;Description générée automatiquement">
            <a:extLst>
              <a:ext uri="{FF2B5EF4-FFF2-40B4-BE49-F238E27FC236}">
                <a16:creationId xmlns:a16="http://schemas.microsoft.com/office/drawing/2014/main" id="{240CAC02-5D74-366F-A0E0-A0355B25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" r="-1" b="-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B91A0B1D-AA89-C848-8CDF-A63DABC5B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34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2A7066-8309-9DCE-156F-00300174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53983F2-A629-7648-9DDC-1B098F11396E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84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225506-7B71-4590-34CF-5B52D01E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82325"/>
            <a:ext cx="3571810" cy="3573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>
                <a:cs typeface="Calibri Light"/>
              </a:rPr>
              <a:t>Note Moyenne des </a:t>
            </a:r>
            <a:r>
              <a:rPr lang="en-US" sz="6600" err="1">
                <a:cs typeface="Calibri Light"/>
              </a:rPr>
              <a:t>villes</a:t>
            </a:r>
            <a:r>
              <a:rPr lang="en-US" sz="6600">
                <a:cs typeface="Calibri Light"/>
              </a:rPr>
              <a:t> par </a:t>
            </a:r>
            <a:r>
              <a:rPr lang="en-US" sz="6600" err="1">
                <a:cs typeface="Calibri Light"/>
              </a:rPr>
              <a:t>ville</a:t>
            </a:r>
            <a:r>
              <a:rPr lang="en-US" sz="6600">
                <a:cs typeface="Calibri Light"/>
              </a:rPr>
              <a:t>.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B6870BE-79E2-70AE-EE2D-097CA374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514" y="775477"/>
            <a:ext cx="8163463" cy="47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47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29ECEC-15C7-7AB0-242F-47700D19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Volumétrie actuelle :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EFE05-22DB-B354-EAA6-E34248284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>
                <a:cs typeface="Calibri" panose="020F0502020204030204"/>
              </a:rPr>
              <a:t>6 colonnes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>
                <a:cs typeface="Calibri" panose="020F0502020204030204"/>
              </a:rPr>
              <a:t>100 hôtels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endParaRPr lang="fr-FR">
              <a:cs typeface="Calibri" panose="020F0502020204030204"/>
            </a:endParaRPr>
          </a:p>
          <a:p>
            <a:pPr marL="0" indent="0">
              <a:buNone/>
            </a:pPr>
            <a:r>
              <a:rPr lang="fr-FR" err="1">
                <a:cs typeface="Calibri" panose="020F0502020204030204"/>
              </a:rPr>
              <a:t>Scrapping</a:t>
            </a:r>
            <a:r>
              <a:rPr lang="fr-FR">
                <a:cs typeface="Calibri" panose="020F0502020204030204"/>
              </a:rPr>
              <a:t> de 5min environ pour récupérer les notes</a:t>
            </a:r>
          </a:p>
          <a:p>
            <a:pPr>
              <a:buNone/>
            </a:pPr>
            <a:r>
              <a:rPr lang="fr-FR" err="1">
                <a:ea typeface="+mn-lt"/>
                <a:cs typeface="+mn-lt"/>
              </a:rPr>
              <a:t>Scrapping</a:t>
            </a:r>
            <a:r>
              <a:rPr lang="fr-FR">
                <a:ea typeface="+mn-lt"/>
                <a:cs typeface="+mn-lt"/>
              </a:rPr>
              <a:t> de 15min environ pour récupérer les </a:t>
            </a:r>
            <a:r>
              <a:rPr lang="fr-FR" err="1">
                <a:ea typeface="+mn-lt"/>
                <a:cs typeface="+mn-lt"/>
              </a:rPr>
              <a:t>hotels</a:t>
            </a:r>
          </a:p>
          <a:p>
            <a:pPr marL="0" indent="0">
              <a:buNone/>
            </a:pPr>
            <a:endParaRPr lang="fr-F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680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2" descr="Une image contenant mur, intérieur, plancher, meubles&#10;&#10;Description générée automatiquement">
            <a:extLst>
              <a:ext uri="{FF2B5EF4-FFF2-40B4-BE49-F238E27FC236}">
                <a16:creationId xmlns:a16="http://schemas.microsoft.com/office/drawing/2014/main" id="{45AC43D4-9598-B712-A7A3-E2669D8D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1" y="515251"/>
            <a:ext cx="10923914" cy="608629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A23C57-8B01-773E-73FD-E0EB5C30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Projet : </a:t>
            </a:r>
            <a:endParaRPr lang="fr-FR"/>
          </a:p>
        </p:txBody>
      </p:sp>
      <p:pic>
        <p:nvPicPr>
          <p:cNvPr id="4" name="Image 4" descr="Une image contenant mur, personne, homme, intérieur&#10;&#10;Description générée automatiquement">
            <a:extLst>
              <a:ext uri="{FF2B5EF4-FFF2-40B4-BE49-F238E27FC236}">
                <a16:creationId xmlns:a16="http://schemas.microsoft.com/office/drawing/2014/main" id="{DA8B9134-DE5D-49BE-33B9-DFCC00C4F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923" r="21429"/>
          <a:stretch/>
        </p:blipFill>
        <p:spPr>
          <a:xfrm>
            <a:off x="1706218" y="2745776"/>
            <a:ext cx="1348891" cy="2597301"/>
          </a:xfrm>
        </p:spPr>
      </p:pic>
      <p:pic>
        <p:nvPicPr>
          <p:cNvPr id="7" name="Image 4" descr="Une image contenant mur, personne, homme, intérieur&#10;&#10;Description générée automatiquement">
            <a:extLst>
              <a:ext uri="{FF2B5EF4-FFF2-40B4-BE49-F238E27FC236}">
                <a16:creationId xmlns:a16="http://schemas.microsoft.com/office/drawing/2014/main" id="{B8FAE2EA-7C99-A812-8144-B1BEDC495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3" r="21429"/>
          <a:stretch/>
        </p:blipFill>
        <p:spPr>
          <a:xfrm>
            <a:off x="5567977" y="2855043"/>
            <a:ext cx="1348891" cy="2597301"/>
          </a:xfrm>
          <a:prstGeom prst="rect">
            <a:avLst/>
          </a:prstGeom>
        </p:spPr>
      </p:pic>
      <p:sp>
        <p:nvSpPr>
          <p:cNvPr id="10" name="Bulle narrative : ronde 9" descr="e">
            <a:extLst>
              <a:ext uri="{FF2B5EF4-FFF2-40B4-BE49-F238E27FC236}">
                <a16:creationId xmlns:a16="http://schemas.microsoft.com/office/drawing/2014/main" id="{59EE4882-69E9-17D9-471A-D6EF1BD40ADC}"/>
              </a:ext>
            </a:extLst>
          </p:cNvPr>
          <p:cNvSpPr/>
          <p:nvPr/>
        </p:nvSpPr>
        <p:spPr>
          <a:xfrm>
            <a:off x="2314365" y="1433071"/>
            <a:ext cx="2386641" cy="1725283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Il fait froid aujourd'hui !!!</a:t>
            </a:r>
          </a:p>
          <a:p>
            <a:pPr algn="ctr"/>
            <a:endParaRPr lang="fr-FR">
              <a:cs typeface="Calibri"/>
            </a:endParaRPr>
          </a:p>
        </p:txBody>
      </p:sp>
      <p:sp>
        <p:nvSpPr>
          <p:cNvPr id="5" name="Bulle narrative : ronde 4" descr="e">
            <a:extLst>
              <a:ext uri="{FF2B5EF4-FFF2-40B4-BE49-F238E27FC236}">
                <a16:creationId xmlns:a16="http://schemas.microsoft.com/office/drawing/2014/main" id="{C37A7659-B45F-7D2E-8060-7B25659E66BE}"/>
              </a:ext>
            </a:extLst>
          </p:cNvPr>
          <p:cNvSpPr/>
          <p:nvPr/>
        </p:nvSpPr>
        <p:spPr>
          <a:xfrm>
            <a:off x="5994969" y="1433071"/>
            <a:ext cx="2386641" cy="1725283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J'aimerais bien  savoir quelles sont les villes les plus chaudes actuellement </a:t>
            </a:r>
          </a:p>
        </p:txBody>
      </p:sp>
      <p:pic>
        <p:nvPicPr>
          <p:cNvPr id="11" name="Image 4" descr="Une image contenant mur, personne, homme, intérieur&#10;&#10;Description générée automatiquement">
            <a:extLst>
              <a:ext uri="{FF2B5EF4-FFF2-40B4-BE49-F238E27FC236}">
                <a16:creationId xmlns:a16="http://schemas.microsoft.com/office/drawing/2014/main" id="{22DB3F39-0BBB-F1C1-CC4E-4BBF01C19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3" r="21429"/>
          <a:stretch/>
        </p:blipFill>
        <p:spPr>
          <a:xfrm>
            <a:off x="9133561" y="2955684"/>
            <a:ext cx="1348891" cy="2597301"/>
          </a:xfrm>
          <a:prstGeom prst="rect">
            <a:avLst/>
          </a:prstGeom>
        </p:spPr>
      </p:pic>
      <p:sp>
        <p:nvSpPr>
          <p:cNvPr id="12" name="Bulle narrative : ronde 11" descr="e">
            <a:extLst>
              <a:ext uri="{FF2B5EF4-FFF2-40B4-BE49-F238E27FC236}">
                <a16:creationId xmlns:a16="http://schemas.microsoft.com/office/drawing/2014/main" id="{82E55403-192A-359B-EFC6-39D6573E4D4F}"/>
              </a:ext>
            </a:extLst>
          </p:cNvPr>
          <p:cNvSpPr/>
          <p:nvPr/>
        </p:nvSpPr>
        <p:spPr>
          <a:xfrm>
            <a:off x="9287383" y="872354"/>
            <a:ext cx="2401018" cy="2185358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J'aimerais voir les hôtels dans ces villes, qui sont disponibles sur </a:t>
            </a:r>
            <a:r>
              <a:rPr lang="fr-FR" b="1">
                <a:solidFill>
                  <a:srgbClr val="FF0000"/>
                </a:solidFill>
                <a:cs typeface="Calibri"/>
              </a:rPr>
              <a:t>Booking.com</a:t>
            </a:r>
            <a:r>
              <a:rPr lang="fr-FR">
                <a:cs typeface="Calibri"/>
              </a:rPr>
              <a:t>. </a:t>
            </a:r>
          </a:p>
          <a:p>
            <a:pPr algn="ctr"/>
            <a:endParaRPr lang="fr-FR">
              <a:cs typeface="Calibri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13C7E80-84D9-AD25-A55F-5B2F8684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32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138712-59EB-3569-D3A0-762187C4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Calibri Light"/>
              </a:rPr>
              <a:t>Projet 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9B9AEF-F6D1-0131-3258-E4368041E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>
              <a:cs typeface="Calibri" panose="020F0502020204030204"/>
            </a:endParaRPr>
          </a:p>
          <a:p>
            <a:pPr marL="0" indent="0">
              <a:buNone/>
            </a:pPr>
            <a:r>
              <a:rPr lang="fr-FR">
                <a:cs typeface="Calibri" panose="020F0502020204030204"/>
              </a:rPr>
              <a:t>Scrapper les hôtels sur le site booking.com dans les 5 villes les plus chaudes de France à un moment T pour partir la semaine. </a:t>
            </a: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40C554-AD83-E19C-C95C-FF3DDC588B0C}"/>
              </a:ext>
            </a:extLst>
          </p:cNvPr>
          <p:cNvSpPr/>
          <p:nvPr/>
        </p:nvSpPr>
        <p:spPr>
          <a:xfrm>
            <a:off x="727416" y="2210227"/>
            <a:ext cx="10366075" cy="1337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3447D4-FE9C-2E85-C506-18573471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93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13C9E1-C1AE-35D1-B478-87B34917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>
                <a:cs typeface="Calibri Light"/>
              </a:rPr>
              <a:t>Réalisation :</a:t>
            </a:r>
            <a:endParaRPr lang="fr-FR" sz="5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5C776C-7243-8A32-6275-A9548B9A5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Calibri" panose="020B0604020202020204" pitchFamily="34" charset="0"/>
              <a:buChar char="-"/>
            </a:pPr>
            <a:endParaRPr lang="fr-FR" sz="2000">
              <a:cs typeface="Calibri" panose="020F0502020204030204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2000">
                <a:cs typeface="Calibri" panose="020F0502020204030204"/>
              </a:rPr>
              <a:t>Recherche de la localisation actuelle :</a:t>
            </a:r>
          </a:p>
          <a:p>
            <a:pPr marL="0" indent="0">
              <a:buNone/>
            </a:pPr>
            <a:r>
              <a:rPr lang="fr-FR" sz="2000">
                <a:cs typeface="Calibri" panose="020F0502020204030204"/>
              </a:rPr>
              <a:t>        ---&gt; API de localisation 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2000">
                <a:cs typeface="Calibri" panose="020F0502020204030204"/>
              </a:rPr>
              <a:t>Recherche de la météo actuelle :</a:t>
            </a:r>
          </a:p>
          <a:p>
            <a:pPr marL="0" indent="0">
              <a:buNone/>
            </a:pPr>
            <a:r>
              <a:rPr lang="fr-FR" sz="2000">
                <a:cs typeface="Calibri" panose="020F0502020204030204"/>
              </a:rPr>
              <a:t>        ---&gt; API Météo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2000">
                <a:cs typeface="Calibri" panose="020F0502020204030204"/>
              </a:rPr>
              <a:t>Recherche des hôtels :</a:t>
            </a:r>
          </a:p>
          <a:p>
            <a:pPr marL="0" indent="0">
              <a:buNone/>
            </a:pPr>
            <a:r>
              <a:rPr lang="fr-FR" sz="2000">
                <a:cs typeface="Calibri" panose="020F0502020204030204"/>
              </a:rPr>
              <a:t>        ---&gt; </a:t>
            </a:r>
            <a:r>
              <a:rPr lang="fr-FR" sz="2000" err="1">
                <a:cs typeface="Calibri" panose="020F0502020204030204"/>
              </a:rPr>
              <a:t>Scrapping</a:t>
            </a:r>
            <a:r>
              <a:rPr lang="fr-FR" sz="2000">
                <a:cs typeface="Calibri" panose="020F0502020204030204"/>
              </a:rPr>
              <a:t> site Booking.com</a:t>
            </a:r>
          </a:p>
        </p:txBody>
      </p:sp>
      <p:pic>
        <p:nvPicPr>
          <p:cNvPr id="5" name="Picture 4" descr="Punaises rouges sur une carte">
            <a:extLst>
              <a:ext uri="{FF2B5EF4-FFF2-40B4-BE49-F238E27FC236}">
                <a16:creationId xmlns:a16="http://schemas.microsoft.com/office/drawing/2014/main" id="{C9CFE91C-596A-FE7A-5337-0A5CBFB44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6" r="1630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1B9468-BD0E-556D-038E-31791A05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34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921759-1C7F-448F-1EC2-B4DC5D56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4200">
                <a:ea typeface="+mj-lt"/>
                <a:cs typeface="+mj-lt"/>
              </a:rPr>
              <a:t>Recherche de la localisation actuelle</a:t>
            </a:r>
            <a:endParaRPr lang="fr-FR" sz="42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1152A6-FAF3-74CF-4E1E-677B6052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 sz="2000">
                <a:cs typeface="Calibri" panose="020F0502020204030204"/>
              </a:rPr>
              <a:t>Objectif :</a:t>
            </a:r>
          </a:p>
          <a:p>
            <a:pPr marL="0" indent="0">
              <a:buNone/>
            </a:pPr>
            <a:r>
              <a:rPr lang="fr-FR" sz="2000">
                <a:cs typeface="Calibri" panose="020F0502020204030204"/>
              </a:rPr>
              <a:t>Découvrir la localisation de la personne souhaitant répondre à ce besoin.</a:t>
            </a:r>
          </a:p>
          <a:p>
            <a:pPr marL="0" indent="0">
              <a:buNone/>
            </a:pPr>
            <a:endParaRPr lang="fr-FR" sz="2000">
              <a:cs typeface="Calibri" panose="020F0502020204030204"/>
            </a:endParaRPr>
          </a:p>
          <a:p>
            <a:pPr marL="0" indent="0">
              <a:buNone/>
            </a:pPr>
            <a:r>
              <a:rPr lang="fr-FR" sz="2000">
                <a:cs typeface="Calibri" panose="020F0502020204030204"/>
              </a:rPr>
              <a:t>API : OpenStreetmap</a:t>
            </a:r>
          </a:p>
          <a:p>
            <a:pPr marL="0" indent="0">
              <a:buNone/>
            </a:pPr>
            <a:endParaRPr lang="fr-FR" sz="2000">
              <a:cs typeface="Calibri" panose="020F0502020204030204"/>
            </a:endParaRPr>
          </a:p>
          <a:p>
            <a:pPr marL="0" indent="0">
              <a:buNone/>
            </a:pPr>
            <a:r>
              <a:rPr lang="fr-FR" sz="2000">
                <a:cs typeface="Calibri" panose="020F0502020204030204"/>
              </a:rPr>
              <a:t>Récupération : Données de géolocalisation actuelle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33C2785-41CC-20E9-0CD5-EB90FE6F8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4E092E-00F8-7BE7-9DD7-9BA446C7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82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Une image contenant texte, intérieur, capture d’écran&#10;&#10;Description générée automatiquement">
            <a:extLst>
              <a:ext uri="{FF2B5EF4-FFF2-40B4-BE49-F238E27FC236}">
                <a16:creationId xmlns:a16="http://schemas.microsoft.com/office/drawing/2014/main" id="{F9B41DFF-D7B0-F437-ABA7-FA1DDB62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6" y="954801"/>
            <a:ext cx="7113917" cy="1886020"/>
          </a:xfrm>
          <a:prstGeom prst="rect">
            <a:avLst/>
          </a:prstGeom>
        </p:spPr>
      </p:pic>
      <p:pic>
        <p:nvPicPr>
          <p:cNvPr id="7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1968CB9A-7C5E-072A-5EF8-F50AE0116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917" y="1470715"/>
            <a:ext cx="3568280" cy="495174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5C3430F-16E8-76CC-F90C-2D4341D9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70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F56E3C-63CF-9E60-A475-D83F60CB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5000">
                <a:ea typeface="+mj-lt"/>
                <a:cs typeface="+mj-lt"/>
              </a:rPr>
              <a:t>Recherche de la météo actuelle </a:t>
            </a:r>
            <a:endParaRPr lang="fr-FR" sz="50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A83DDC-001A-2CC5-1738-397B6F9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13" y="2660904"/>
            <a:ext cx="5192699" cy="35478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fr-FR" sz="1800">
                <a:cs typeface="Calibri" panose="020F0502020204030204"/>
              </a:rPr>
              <a:t>Objectif : </a:t>
            </a:r>
          </a:p>
          <a:p>
            <a:pPr marL="0" indent="0">
              <a:buNone/>
            </a:pPr>
            <a:r>
              <a:rPr lang="fr-FR" sz="1800">
                <a:cs typeface="Calibri" panose="020F0502020204030204"/>
              </a:rPr>
              <a:t>Récupérer la météo actuelle des 30 premières villes de France.</a:t>
            </a:r>
          </a:p>
          <a:p>
            <a:pPr marL="0" indent="0">
              <a:buNone/>
            </a:pPr>
            <a:endParaRPr lang="fr-FR" sz="180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>
                <a:cs typeface="Calibri" panose="020F0502020204030204"/>
              </a:rPr>
              <a:t>API : </a:t>
            </a:r>
            <a:r>
              <a:rPr lang="fr-FR" sz="1800" err="1">
                <a:ea typeface="+mn-lt"/>
                <a:cs typeface="+mn-lt"/>
              </a:rPr>
              <a:t>openweathermap</a:t>
            </a:r>
          </a:p>
          <a:p>
            <a:pPr>
              <a:buNone/>
            </a:pPr>
            <a:r>
              <a:rPr lang="fr-FR" sz="1800">
                <a:ea typeface="+mn-lt"/>
                <a:cs typeface="+mn-lt"/>
              </a:rPr>
              <a:t>Récupération :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1800">
                <a:ea typeface="+mn-lt"/>
                <a:cs typeface="+mn-lt"/>
              </a:rPr>
              <a:t>Données météo  (pluvieux, ensoleillé...)</a:t>
            </a:r>
            <a:endParaRPr lang="fr-FR" sz="1800">
              <a:cs typeface="Calibri" panose="020F0502020204030204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1800">
                <a:cs typeface="Calibri" panose="020F0502020204030204"/>
              </a:rPr>
              <a:t>Température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1800">
                <a:cs typeface="Calibri" panose="020F0502020204030204"/>
              </a:rPr>
              <a:t>Humidité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1800">
                <a:cs typeface="Calibri" panose="020F0502020204030204"/>
              </a:rPr>
              <a:t>Vent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fr-FR" sz="1800">
                <a:cs typeface="Calibri" panose="020F0502020204030204"/>
              </a:rPr>
              <a:t>Date de la requête et </a:t>
            </a:r>
            <a:r>
              <a:rPr lang="fr-FR" sz="1800" err="1">
                <a:cs typeface="Calibri" panose="020F0502020204030204"/>
              </a:rPr>
              <a:t>longitude,lattitude</a:t>
            </a:r>
            <a:r>
              <a:rPr lang="fr-FR" sz="1800">
                <a:cs typeface="Calibri" panose="020F0502020204030204"/>
              </a:rPr>
              <a:t> du lieu.</a:t>
            </a:r>
          </a:p>
          <a:p>
            <a:pPr>
              <a:buNone/>
            </a:pPr>
            <a:endParaRPr lang="fr-FR" sz="1500">
              <a:cs typeface="Calibri" panose="020F0502020204030204"/>
            </a:endParaRPr>
          </a:p>
          <a:p>
            <a:pPr marL="0" indent="0">
              <a:buNone/>
            </a:pPr>
            <a:endParaRPr lang="fr-FR" sz="1500">
              <a:cs typeface="Calibri" panose="020F0502020204030204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0B8ACCF6-08DE-32EB-4E44-38FE2390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241675"/>
            <a:ext cx="5458968" cy="237465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D5CA38-09AB-8F4E-B274-39854E3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76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A5FEF94-2C1A-2F38-30D1-89691EC90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9" y="999171"/>
            <a:ext cx="9773728" cy="5592906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9EAB5880-FC62-5571-2872-8B41A5AA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3" y="243711"/>
            <a:ext cx="10133162" cy="47586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20177F-1983-DC5C-E660-F1C5D34F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56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F56E3C-63CF-9E60-A475-D83F60CB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marL="457200" indent="-457200">
              <a:spcBef>
                <a:spcPts val="1000"/>
              </a:spcBef>
              <a:buFont typeface="Calibri,Sans-Serif"/>
              <a:buChar char="-"/>
            </a:pPr>
            <a:r>
              <a:rPr lang="fr-FR" sz="5400">
                <a:ea typeface="+mj-lt"/>
                <a:cs typeface="+mj-lt"/>
              </a:rPr>
              <a:t>Recherche des hôtels  </a:t>
            </a:r>
            <a:endParaRPr lang="fr-FR" sz="5400">
              <a:cs typeface="Calibri Ligh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A83DDC-001A-2CC5-1738-397B6F9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0371"/>
            <a:ext cx="5293136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fr-FR" sz="1800">
                <a:ea typeface="+mn-lt"/>
                <a:cs typeface="+mn-lt"/>
              </a:rPr>
              <a:t>Objectif : </a:t>
            </a:r>
          </a:p>
          <a:p>
            <a:pPr marL="0" indent="0">
              <a:buNone/>
            </a:pPr>
            <a:r>
              <a:rPr lang="fr-FR" sz="1800" err="1">
                <a:ea typeface="+mn-lt"/>
                <a:cs typeface="+mn-lt"/>
              </a:rPr>
              <a:t>Scrapping</a:t>
            </a:r>
            <a:r>
              <a:rPr lang="fr-FR" sz="1800">
                <a:ea typeface="+mn-lt"/>
                <a:cs typeface="+mn-lt"/>
              </a:rPr>
              <a:t> sur le site Booking.com</a:t>
            </a:r>
            <a:endParaRPr lang="fr-FR" sz="1800">
              <a:cs typeface="Calibri" panose="020F0502020204030204"/>
            </a:endParaRPr>
          </a:p>
          <a:p>
            <a:pPr marL="0" indent="0">
              <a:buNone/>
            </a:pPr>
            <a:endParaRPr lang="fr-FR" sz="1800">
              <a:cs typeface="Calibri" panose="020F0502020204030204"/>
            </a:endParaRPr>
          </a:p>
          <a:p>
            <a:pPr marL="0" indent="0">
              <a:buNone/>
            </a:pPr>
            <a:r>
              <a:rPr lang="fr-FR" sz="1800">
                <a:cs typeface="Calibri" panose="020F0502020204030204"/>
              </a:rPr>
              <a:t>Source de données : </a:t>
            </a:r>
            <a:r>
              <a:rPr lang="fr-FR" sz="1800">
                <a:ea typeface="+mn-lt"/>
                <a:cs typeface="+mn-lt"/>
              </a:rPr>
              <a:t>Booking.com</a:t>
            </a:r>
          </a:p>
          <a:p>
            <a:pPr marL="0" indent="0">
              <a:buNone/>
            </a:pPr>
            <a:r>
              <a:rPr lang="fr-FR" sz="1800">
                <a:cs typeface="Calibri"/>
              </a:rPr>
              <a:t>Données : </a:t>
            </a:r>
          </a:p>
          <a:p>
            <a:pPr marL="0" indent="0">
              <a:buNone/>
            </a:pPr>
            <a:r>
              <a:rPr lang="fr-FR" sz="1800">
                <a:cs typeface="Calibri"/>
              </a:rPr>
              <a:t>Villes </a:t>
            </a:r>
          </a:p>
          <a:p>
            <a:pPr marL="0" indent="0">
              <a:buNone/>
            </a:pPr>
            <a:r>
              <a:rPr lang="fr-FR" sz="1800">
                <a:cs typeface="Calibri"/>
              </a:rPr>
              <a:t>Nom de l'hôtel</a:t>
            </a:r>
          </a:p>
          <a:p>
            <a:pPr marL="0" indent="0">
              <a:buNone/>
            </a:pPr>
            <a:r>
              <a:rPr lang="fr-FR" sz="1800">
                <a:cs typeface="Calibri"/>
              </a:rPr>
              <a:t>Adresse de l'hôtel + géolocalisation</a:t>
            </a:r>
          </a:p>
          <a:p>
            <a:pPr marL="0" indent="0">
              <a:buNone/>
            </a:pPr>
            <a:r>
              <a:rPr lang="fr-FR" sz="1800">
                <a:cs typeface="Calibri"/>
              </a:rPr>
              <a:t>Url de l'hôtel</a:t>
            </a:r>
          </a:p>
          <a:p>
            <a:pPr marL="0" indent="0">
              <a:buNone/>
            </a:pPr>
            <a:r>
              <a:rPr lang="fr-FR" sz="1800">
                <a:cs typeface="Calibri"/>
              </a:rPr>
              <a:t>La description de l'hôtel</a:t>
            </a:r>
          </a:p>
          <a:p>
            <a:pPr marL="0" indent="0">
              <a:buNone/>
            </a:pPr>
            <a:r>
              <a:rPr lang="fr-FR" sz="1800">
                <a:cs typeface="Calibri"/>
              </a:rPr>
              <a:t>La note</a:t>
            </a:r>
            <a:endParaRPr lang="fr-FR"/>
          </a:p>
        </p:txBody>
      </p:sp>
      <p:pic>
        <p:nvPicPr>
          <p:cNvPr id="4" name="Image 4" descr="Une image contenant texte, livre&#10;&#10;Description générée automatiquement">
            <a:extLst>
              <a:ext uri="{FF2B5EF4-FFF2-40B4-BE49-F238E27FC236}">
                <a16:creationId xmlns:a16="http://schemas.microsoft.com/office/drawing/2014/main" id="{CDB3769B-31AB-8824-65C3-DAD4B1F24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8" r="23922"/>
          <a:stretch/>
        </p:blipFill>
        <p:spPr>
          <a:xfrm>
            <a:off x="5397966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73B241-947F-B4FA-FC67-FAD516EA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983F2-A629-7648-9DDC-1B098F11396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61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Thème Office</vt:lpstr>
      <vt:lpstr>Projet Web Scrapping</vt:lpstr>
      <vt:lpstr>Projet : </vt:lpstr>
      <vt:lpstr>Projet </vt:lpstr>
      <vt:lpstr>Réalisation :</vt:lpstr>
      <vt:lpstr>Recherche de la localisation actuelle</vt:lpstr>
      <vt:lpstr>PowerPoint Presentation</vt:lpstr>
      <vt:lpstr>Recherche de la météo actuelle </vt:lpstr>
      <vt:lpstr>PowerPoint Presentation</vt:lpstr>
      <vt:lpstr>Recherche des hôtels  </vt:lpstr>
      <vt:lpstr>PowerPoint Presentation</vt:lpstr>
      <vt:lpstr>PowerPoint Presentation</vt:lpstr>
      <vt:lpstr>PowerPoint Presentation</vt:lpstr>
      <vt:lpstr>PowerPoint Presentation</vt:lpstr>
      <vt:lpstr>Carte des Hotels choisis</vt:lpstr>
      <vt:lpstr>Note Moyenne des villes par ville.</vt:lpstr>
      <vt:lpstr>Volumétrie actuelle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ornella ghezail</dc:creator>
  <cp:revision>1</cp:revision>
  <dcterms:created xsi:type="dcterms:W3CDTF">2023-01-10T09:21:17Z</dcterms:created>
  <dcterms:modified xsi:type="dcterms:W3CDTF">2023-01-11T10:22:09Z</dcterms:modified>
</cp:coreProperties>
</file>